
<file path=[Content_Types].xml><?xml version="1.0" encoding="utf-8"?>
<Types xmlns="http://schemas.openxmlformats.org/package/2006/content-types">
  <Default Extension="png" ContentType="image/png"/>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27"/>
  </p:notesMasterIdLst>
  <p:handoutMasterIdLst>
    <p:handoutMasterId r:id="rId28"/>
  </p:handoutMasterIdLst>
  <p:sldIdLst>
    <p:sldId id="500" r:id="rId2"/>
    <p:sldId id="502" r:id="rId3"/>
    <p:sldId id="503" r:id="rId4"/>
    <p:sldId id="504" r:id="rId5"/>
    <p:sldId id="544" r:id="rId6"/>
    <p:sldId id="527" r:id="rId7"/>
    <p:sldId id="528" r:id="rId8"/>
    <p:sldId id="537" r:id="rId9"/>
    <p:sldId id="536" r:id="rId10"/>
    <p:sldId id="535" r:id="rId11"/>
    <p:sldId id="526" r:id="rId12"/>
    <p:sldId id="532" r:id="rId13"/>
    <p:sldId id="533" r:id="rId14"/>
    <p:sldId id="529" r:id="rId15"/>
    <p:sldId id="530" r:id="rId16"/>
    <p:sldId id="531" r:id="rId17"/>
    <p:sldId id="508" r:id="rId18"/>
    <p:sldId id="510" r:id="rId19"/>
    <p:sldId id="538" r:id="rId20"/>
    <p:sldId id="539" r:id="rId21"/>
    <p:sldId id="540" r:id="rId22"/>
    <p:sldId id="511" r:id="rId23"/>
    <p:sldId id="516" r:id="rId24"/>
    <p:sldId id="545" r:id="rId25"/>
    <p:sldId id="542" r:id="rId26"/>
  </p:sldIdLst>
  <p:sldSz cx="12239625" cy="6840538"/>
  <p:notesSz cx="6735763" cy="9866313"/>
  <p:defaultTextStyle>
    <a:defPPr>
      <a:defRPr lang="zh-CN"/>
    </a:defPPr>
    <a:lvl1pPr marL="0" algn="l" defTabSz="1221090" rtl="0" eaLnBrk="1" latinLnBrk="0" hangingPunct="1">
      <a:defRPr sz="2404" kern="1200">
        <a:solidFill>
          <a:schemeClr val="tx1"/>
        </a:solidFill>
        <a:latin typeface="+mn-lt"/>
        <a:ea typeface="+mn-ea"/>
        <a:cs typeface="+mn-cs"/>
      </a:defRPr>
    </a:lvl1pPr>
    <a:lvl2pPr marL="610545" algn="l" defTabSz="1221090" rtl="0" eaLnBrk="1" latinLnBrk="0" hangingPunct="1">
      <a:defRPr sz="2404" kern="1200">
        <a:solidFill>
          <a:schemeClr val="tx1"/>
        </a:solidFill>
        <a:latin typeface="+mn-lt"/>
        <a:ea typeface="+mn-ea"/>
        <a:cs typeface="+mn-cs"/>
      </a:defRPr>
    </a:lvl2pPr>
    <a:lvl3pPr marL="1221090" algn="l" defTabSz="1221090" rtl="0" eaLnBrk="1" latinLnBrk="0" hangingPunct="1">
      <a:defRPr sz="2404" kern="1200">
        <a:solidFill>
          <a:schemeClr val="tx1"/>
        </a:solidFill>
        <a:latin typeface="+mn-lt"/>
        <a:ea typeface="+mn-ea"/>
        <a:cs typeface="+mn-cs"/>
      </a:defRPr>
    </a:lvl3pPr>
    <a:lvl4pPr marL="1831635" algn="l" defTabSz="1221090" rtl="0" eaLnBrk="1" latinLnBrk="0" hangingPunct="1">
      <a:defRPr sz="2404" kern="1200">
        <a:solidFill>
          <a:schemeClr val="tx1"/>
        </a:solidFill>
        <a:latin typeface="+mn-lt"/>
        <a:ea typeface="+mn-ea"/>
        <a:cs typeface="+mn-cs"/>
      </a:defRPr>
    </a:lvl4pPr>
    <a:lvl5pPr marL="2442180" algn="l" defTabSz="1221090" rtl="0" eaLnBrk="1" latinLnBrk="0" hangingPunct="1">
      <a:defRPr sz="2404" kern="1200">
        <a:solidFill>
          <a:schemeClr val="tx1"/>
        </a:solidFill>
        <a:latin typeface="+mn-lt"/>
        <a:ea typeface="+mn-ea"/>
        <a:cs typeface="+mn-cs"/>
      </a:defRPr>
    </a:lvl5pPr>
    <a:lvl6pPr marL="3052724" algn="l" defTabSz="1221090" rtl="0" eaLnBrk="1" latinLnBrk="0" hangingPunct="1">
      <a:defRPr sz="2404" kern="1200">
        <a:solidFill>
          <a:schemeClr val="tx1"/>
        </a:solidFill>
        <a:latin typeface="+mn-lt"/>
        <a:ea typeface="+mn-ea"/>
        <a:cs typeface="+mn-cs"/>
      </a:defRPr>
    </a:lvl6pPr>
    <a:lvl7pPr marL="3663269" algn="l" defTabSz="1221090" rtl="0" eaLnBrk="1" latinLnBrk="0" hangingPunct="1">
      <a:defRPr sz="2404" kern="1200">
        <a:solidFill>
          <a:schemeClr val="tx1"/>
        </a:solidFill>
        <a:latin typeface="+mn-lt"/>
        <a:ea typeface="+mn-ea"/>
        <a:cs typeface="+mn-cs"/>
      </a:defRPr>
    </a:lvl7pPr>
    <a:lvl8pPr marL="4273814" algn="l" defTabSz="1221090" rtl="0" eaLnBrk="1" latinLnBrk="0" hangingPunct="1">
      <a:defRPr sz="2404" kern="1200">
        <a:solidFill>
          <a:schemeClr val="tx1"/>
        </a:solidFill>
        <a:latin typeface="+mn-lt"/>
        <a:ea typeface="+mn-ea"/>
        <a:cs typeface="+mn-cs"/>
      </a:defRPr>
    </a:lvl8pPr>
    <a:lvl9pPr marL="4884359" algn="l" defTabSz="1221090" rtl="0" eaLnBrk="1" latinLnBrk="0" hangingPunct="1">
      <a:defRPr sz="24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8" userDrawn="1">
          <p15:clr>
            <a:srgbClr val="A4A3A4"/>
          </p15:clr>
        </p15:guide>
        <p15:guide id="2" pos="7438" userDrawn="1">
          <p15:clr>
            <a:srgbClr val="A4A3A4"/>
          </p15:clr>
        </p15:guide>
        <p15:guide id="3" pos="317" userDrawn="1">
          <p15:clr>
            <a:srgbClr val="A4A3A4"/>
          </p15:clr>
        </p15:guide>
        <p15:guide id="4" orient="horz" pos="4105" userDrawn="1">
          <p15:clr>
            <a:srgbClr val="A4A3A4"/>
          </p15:clr>
        </p15:guide>
        <p15:guide id="5" orient="horz" pos="2155" userDrawn="1">
          <p15:clr>
            <a:srgbClr val="A4A3A4"/>
          </p15:clr>
        </p15:guide>
        <p15:guide id="6" pos="3855" userDrawn="1">
          <p15:clr>
            <a:srgbClr val="A4A3A4"/>
          </p15:clr>
        </p15:guide>
        <p15:guide id="7" orient="horz" pos="566">
          <p15:clr>
            <a:srgbClr val="A4A3A4"/>
          </p15:clr>
        </p15:guide>
        <p15:guide id="8" orient="horz" pos="3968">
          <p15:clr>
            <a:srgbClr val="A4A3A4"/>
          </p15:clr>
        </p15:guide>
        <p15:guide id="9" orient="horz" pos="215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00B0F0"/>
    <a:srgbClr val="C0504D"/>
    <a:srgbClr val="005DA2"/>
    <a:srgbClr val="013885"/>
    <a:srgbClr val="FFC000"/>
    <a:srgbClr val="4094D0"/>
    <a:srgbClr val="F2F2F2"/>
    <a:srgbClr val="99FF66"/>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46" autoAdjust="0"/>
    <p:restoredTop sz="92252" autoAdjust="0"/>
  </p:normalViewPr>
  <p:slideViewPr>
    <p:cSldViewPr snapToObjects="1">
      <p:cViewPr varScale="1">
        <p:scale>
          <a:sx n="69" d="100"/>
          <a:sy n="69" d="100"/>
        </p:scale>
        <p:origin x="954" y="48"/>
      </p:cViewPr>
      <p:guideLst>
        <p:guide orient="horz" pos="658"/>
        <p:guide pos="7438"/>
        <p:guide pos="317"/>
        <p:guide orient="horz" pos="4105"/>
        <p:guide orient="horz" pos="2155"/>
        <p:guide pos="3855"/>
        <p:guide orient="horz" pos="566"/>
        <p:guide orient="horz" pos="3968"/>
        <p:guide orient="horz" pos="2154"/>
      </p:guideLst>
    </p:cSldViewPr>
  </p:slideViewPr>
  <p:notesTextViewPr>
    <p:cViewPr>
      <p:scale>
        <a:sx n="125" d="100"/>
        <a:sy n="125" d="100"/>
      </p:scale>
      <p:origin x="0" y="0"/>
    </p:cViewPr>
  </p:notesTextViewPr>
  <p:notesViewPr>
    <p:cSldViewPr snapToObjects="1" showGuides="1">
      <p:cViewPr varScale="1">
        <p:scale>
          <a:sx n="53" d="100"/>
          <a:sy n="53" d="100"/>
        </p:scale>
        <p:origin x="294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5E01B97A-5E6F-4A98-B9DB-6EE27E5FFDC8}" type="datetimeFigureOut">
              <a:rPr lang="zh-CN" altLang="en-US" smtClean="0"/>
              <a:t>2018/5/11</a:t>
            </a:fld>
            <a:endParaRPr lang="zh-CN" altLang="en-US"/>
          </a:p>
        </p:txBody>
      </p:sp>
      <p:sp>
        <p:nvSpPr>
          <p:cNvPr id="4" name="页脚占位符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5744CB2B-9F55-40CC-BB2B-C2A3DC858912}" type="slidenum">
              <a:rPr lang="zh-CN" altLang="en-US" smtClean="0"/>
              <a:t>‹#›</a:t>
            </a:fld>
            <a:endParaRPr lang="zh-CN" altLang="en-US"/>
          </a:p>
        </p:txBody>
      </p:sp>
    </p:spTree>
    <p:extLst>
      <p:ext uri="{BB962C8B-B14F-4D97-AF65-F5344CB8AC3E}">
        <p14:creationId xmlns:p14="http://schemas.microsoft.com/office/powerpoint/2010/main" val="1235905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A2822E85-ED44-4857-9842-CA53F4491E78}" type="datetimeFigureOut">
              <a:rPr lang="zh-CN" altLang="en-US" smtClean="0"/>
              <a:t>2018/5/11</a:t>
            </a:fld>
            <a:endParaRPr lang="zh-CN" altLang="en-US"/>
          </a:p>
        </p:txBody>
      </p:sp>
      <p:sp>
        <p:nvSpPr>
          <p:cNvPr id="4" name="幻灯片图像占位符 3"/>
          <p:cNvSpPr>
            <a:spLocks noGrp="1" noRot="1" noChangeAspect="1"/>
          </p:cNvSpPr>
          <p:nvPr>
            <p:ph type="sldImg" idx="2"/>
          </p:nvPr>
        </p:nvSpPr>
        <p:spPr>
          <a:xfrm>
            <a:off x="390525" y="1233488"/>
            <a:ext cx="5954713" cy="33289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D17A509D-AE56-4D15-B594-29C2E3D2BBE5}" type="slidenum">
              <a:rPr lang="zh-CN" altLang="en-US" smtClean="0"/>
              <a:t>‹#›</a:t>
            </a:fld>
            <a:endParaRPr lang="zh-CN" altLang="en-US"/>
          </a:p>
        </p:txBody>
      </p:sp>
    </p:spTree>
    <p:extLst>
      <p:ext uri="{BB962C8B-B14F-4D97-AF65-F5344CB8AC3E}">
        <p14:creationId xmlns:p14="http://schemas.microsoft.com/office/powerpoint/2010/main" val="2179853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7A509D-AE56-4D15-B594-29C2E3D2BBE5}" type="slidenum">
              <a:rPr lang="zh-CN" altLang="en-US" smtClean="0"/>
              <a:t>1</a:t>
            </a:fld>
            <a:endParaRPr lang="zh-CN" altLang="en-US"/>
          </a:p>
        </p:txBody>
      </p:sp>
    </p:spTree>
    <p:extLst>
      <p:ext uri="{BB962C8B-B14F-4D97-AF65-F5344CB8AC3E}">
        <p14:creationId xmlns:p14="http://schemas.microsoft.com/office/powerpoint/2010/main" val="2998958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7A509D-AE56-4D15-B594-29C2E3D2BBE5}" type="slidenum">
              <a:rPr lang="zh-CN" altLang="en-US" smtClean="0"/>
              <a:t>8</a:t>
            </a:fld>
            <a:endParaRPr lang="zh-CN" altLang="en-US"/>
          </a:p>
        </p:txBody>
      </p:sp>
    </p:spTree>
    <p:extLst>
      <p:ext uri="{BB962C8B-B14F-4D97-AF65-F5344CB8AC3E}">
        <p14:creationId xmlns:p14="http://schemas.microsoft.com/office/powerpoint/2010/main" val="1293402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dirty="0" smtClean="0"/>
              <a:t>1.</a:t>
            </a:r>
            <a:r>
              <a:rPr lang="zh-CN" altLang="en-US" sz="1200" dirty="0" smtClean="0"/>
              <a:t>嵌入式软件测试：目的是验证嵌入式软件与其所控制的硬件设备能否正确地交互。</a:t>
            </a:r>
          </a:p>
          <a:p>
            <a:pPr algn="l"/>
            <a:r>
              <a:rPr lang="en-US" altLang="zh-CN" sz="1200" dirty="0" smtClean="0"/>
              <a:t>2.</a:t>
            </a:r>
            <a:r>
              <a:rPr lang="zh-CN" altLang="en-US" sz="1200" dirty="0" smtClean="0"/>
              <a:t>可靠性试验：主要有：①气候条件，如温度、湿度等，②机械条件，如振动、冲击等，③辐射，电磁抗扰，电磁干扰等，都需借助不同的设备和场景来了解产品工作的寿命特征、失效规律等。</a:t>
            </a:r>
          </a:p>
          <a:p>
            <a:pPr algn="l"/>
            <a:r>
              <a:rPr lang="en-US" altLang="zh-CN" sz="1200" dirty="0" smtClean="0"/>
              <a:t>3.</a:t>
            </a:r>
            <a:r>
              <a:rPr lang="zh-CN" altLang="en-US" sz="1200" dirty="0" smtClean="0"/>
              <a:t>安全、入网等认证：目前我们的产品有CCC、CTA、SRRC、VOC、ROHS五个认证，后续更多的产品可能需更多的第三方机构认证，已满足国家相关产品上市规定。</a:t>
            </a:r>
          </a:p>
          <a:p>
            <a:pPr algn="l"/>
            <a:r>
              <a:rPr lang="en-US" altLang="zh-CN" sz="1200" dirty="0" smtClean="0"/>
              <a:t>4.</a:t>
            </a:r>
            <a:r>
              <a:rPr lang="zh-CN" altLang="en-US" sz="1200" dirty="0" smtClean="0"/>
              <a:t>硬件测试：包括指标、功能、容限、长时间验证、信号质量等测试。</a:t>
            </a:r>
            <a:endParaRPr lang="en-US" altLang="zh-CN" sz="1200" dirty="0" smtClean="0"/>
          </a:p>
          <a:p>
            <a:pPr algn="l"/>
            <a:endParaRPr lang="en-US" altLang="zh-CN" sz="1200" dirty="0" smtClean="0"/>
          </a:p>
          <a:p>
            <a:pPr algn="l"/>
            <a:r>
              <a:rPr lang="en-US" altLang="zh-CN" sz="1200" dirty="0" smtClean="0"/>
              <a:t>1.</a:t>
            </a:r>
            <a:r>
              <a:rPr lang="zh-CN" altLang="en-US" sz="1200" dirty="0" smtClean="0"/>
              <a:t>使用模拟工具（testtool和vspy）测试：通过工具发送心跳包、整车数据、GPS数据和告警数据，发送成功并在后台Portal端展示出对应的数据（如整车数据、GPS数据、告警数据等）。涉及的服务有 告警推送服务、设备管理服务、GPS数据处理服务、整车数据处理服务、管理服务没有问题。</a:t>
            </a:r>
          </a:p>
          <a:p>
            <a:pPr algn="l"/>
            <a:r>
              <a:rPr lang="en-US" altLang="zh-CN" sz="1200" dirty="0" smtClean="0"/>
              <a:t>2.</a:t>
            </a:r>
            <a:r>
              <a:rPr lang="zh-CN" altLang="en-US" sz="1200" dirty="0" smtClean="0"/>
              <a:t>使用L3服务和L4应用（手机APP和车机APP、后台Portal）进行实车测试：</a:t>
            </a:r>
          </a:p>
          <a:p>
            <a:pPr algn="l"/>
            <a:r>
              <a:rPr lang="en-US" altLang="zh-CN" sz="1200" dirty="0" smtClean="0"/>
              <a:t>2.1</a:t>
            </a:r>
            <a:r>
              <a:rPr lang="zh-CN" altLang="en-US" sz="1200" dirty="0" smtClean="0"/>
              <a:t>手机APP端或后台portal端进行车辆反控操作，车辆做出对应的动作（如锁车门，开车灯，鸣笛等）。涉及的服务有 应用接入服务、设备管理服务、HTTP请求服务、远程控制服务、车辆信息服务、密匙生成服务和联通短信服务。</a:t>
            </a:r>
          </a:p>
          <a:p>
            <a:pPr algn="l"/>
            <a:r>
              <a:rPr lang="en-US" altLang="zh-CN" sz="1200" dirty="0" smtClean="0"/>
              <a:t>2.2</a:t>
            </a:r>
            <a:r>
              <a:rPr lang="zh-CN" altLang="en-US" sz="1200" dirty="0" smtClean="0"/>
              <a:t>车机APP或手机APP进行车辆检测操作，如果检测结果和车辆实际情况一致，涉及的服务有 应用接入服务、设备接入服务、设备管理服务、整车数据处理服务、车辆信息服务和联通短信服务。</a:t>
            </a:r>
          </a:p>
          <a:p>
            <a:pPr algn="l"/>
            <a:r>
              <a:rPr lang="en-US" altLang="zh-CN" sz="1200" dirty="0" smtClean="0"/>
              <a:t>2.3</a:t>
            </a:r>
            <a:r>
              <a:rPr lang="zh-CN" altLang="en-US" sz="1200" dirty="0" smtClean="0"/>
              <a:t>手机APP端或后台Portal端进行获取车辆位置操作，车辆位置获取成功并显示的位置与实际位置一致。涉及的服务有 应用接入服务、GPS数据处理服务和联通短信服务。</a:t>
            </a:r>
          </a:p>
          <a:p>
            <a:pPr algn="l"/>
            <a:r>
              <a:rPr lang="en-US" altLang="zh-CN" sz="1200" dirty="0" smtClean="0"/>
              <a:t>3. </a:t>
            </a:r>
            <a:r>
              <a:rPr lang="zh-CN" altLang="en-US" sz="1200" dirty="0" smtClean="0"/>
              <a:t>使用模拟工具（USBCAN）：模拟CAN总线发送各种告警数据到TCU，手机端收到对应的告警推送消息，并且后台Portal端展示对应的告警数据。涉及的服务有 设备接入服务、告警推送服务、设备管理服务和联通短信服务。</a:t>
            </a:r>
            <a:endParaRPr lang="en-US" altLang="zh-CN" sz="1200" dirty="0" smtClean="0"/>
          </a:p>
          <a:p>
            <a:pPr algn="l"/>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接口测试：根据服务接口清单以及接口文档，编写接口测试脚本：通过postman执行接口自动化测试。</a:t>
            </a:r>
            <a:endParaRPr lang="en-US" altLang="zh-CN" sz="1200" dirty="0" smtClean="0"/>
          </a:p>
          <a:p>
            <a:pPr algn="l"/>
            <a:r>
              <a:rPr lang="zh-CN" altLang="en-US" sz="1200" dirty="0" smtClean="0"/>
              <a:t>1. 功能测试主要采用人工测试，以需求阶段的《需求规格说明书》为验收标准，判断目标文档提及的每一项能力（或功能）是否都确实已经实现，测试时要求模拟实际用户的运行环境。对于实际项目可以和客户共同进行，已确保完成软件功能实现；</a:t>
            </a:r>
          </a:p>
          <a:p>
            <a:pPr algn="l"/>
            <a:r>
              <a:rPr lang="zh-CN" altLang="en-US" sz="1200" dirty="0" smtClean="0"/>
              <a:t>2. 仿真测试，在系统开发初期，即模块集成阶段，可以通过阿里提供的集成开发环境对系统进行模拟仿真测试；</a:t>
            </a:r>
          </a:p>
          <a:p>
            <a:pPr algn="l"/>
            <a:r>
              <a:rPr lang="zh-CN" altLang="en-US" sz="1200" dirty="0" smtClean="0"/>
              <a:t>3. 样机测试，即实验室环境下对系统进行测试，此时系统已经开发完成并装入航盛样机，在理想环境下测试系统的各项功能是否满足要求；</a:t>
            </a:r>
          </a:p>
          <a:p>
            <a:pPr algn="l"/>
            <a:r>
              <a:rPr lang="zh-CN" altLang="en-US" sz="1200" dirty="0" smtClean="0"/>
              <a:t>4. 实车测试，即室外整车测试，测试系统在各种真实场景下的功能及性能情况；</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a:p>
            <a:pPr algn="l"/>
            <a:endParaRPr lang="en-US" altLang="zh-CN" sz="1200" dirty="0" smtClean="0"/>
          </a:p>
          <a:p>
            <a:pPr algn="l"/>
            <a:endParaRPr lang="zh-CN" altLang="en-US" sz="1200" dirty="0" smtClean="0"/>
          </a:p>
          <a:p>
            <a:pPr algn="l"/>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D17A509D-AE56-4D15-B594-29C2E3D2BBE5}" type="slidenum">
              <a:rPr lang="zh-CN" altLang="en-US" smtClean="0"/>
              <a:t>19</a:t>
            </a:fld>
            <a:endParaRPr lang="zh-CN" altLang="en-US"/>
          </a:p>
        </p:txBody>
      </p:sp>
    </p:spTree>
    <p:extLst>
      <p:ext uri="{BB962C8B-B14F-4D97-AF65-F5344CB8AC3E}">
        <p14:creationId xmlns:p14="http://schemas.microsoft.com/office/powerpoint/2010/main" val="3221552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7A509D-AE56-4D15-B594-29C2E3D2BBE5}" type="slidenum">
              <a:rPr lang="zh-CN" altLang="en-US" smtClean="0"/>
              <a:t>20</a:t>
            </a:fld>
            <a:endParaRPr lang="zh-CN" altLang="en-US"/>
          </a:p>
        </p:txBody>
      </p:sp>
    </p:spTree>
    <p:extLst>
      <p:ext uri="{BB962C8B-B14F-4D97-AF65-F5344CB8AC3E}">
        <p14:creationId xmlns:p14="http://schemas.microsoft.com/office/powerpoint/2010/main" val="193394386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jpe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20.png"/><Relationship Id="rId3" Type="http://schemas.openxmlformats.org/officeDocument/2006/relationships/image" Target="../media/image16.jpe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9.png"/><Relationship Id="rId2" Type="http://schemas.openxmlformats.org/officeDocument/2006/relationships/image" Target="../media/image3.png"/><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835944" y="3876305"/>
            <a:ext cx="8567738" cy="174813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0C34059-A008-47A3-91A0-2583C1E0EEE3}" type="datetime1">
              <a:rPr lang="zh-CN" altLang="en-US" smtClean="0"/>
              <a:t>2018/5/11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6" name="标题 1"/>
          <p:cNvSpPr>
            <a:spLocks noGrp="1"/>
          </p:cNvSpPr>
          <p:nvPr>
            <p:ph type="title"/>
          </p:nvPr>
        </p:nvSpPr>
        <p:spPr>
          <a:xfrm>
            <a:off x="966846" y="3424866"/>
            <a:ext cx="10403681" cy="1358607"/>
          </a:xfrm>
        </p:spPr>
        <p:txBody>
          <a:bodyPr anchor="t"/>
          <a:lstStyle>
            <a:lvl1pPr algn="l">
              <a:defRPr sz="4000" b="1" cap="all"/>
            </a:lvl1pPr>
          </a:lstStyle>
          <a:p>
            <a:r>
              <a:rPr lang="zh-CN" altLang="en-US" smtClean="0"/>
              <a:t>单击此处编辑母版标题样式</a:t>
            </a:r>
            <a:endParaRPr lang="zh-CN" altLang="en-US"/>
          </a:p>
        </p:txBody>
      </p:sp>
      <p:sp>
        <p:nvSpPr>
          <p:cNvPr id="27" name="文本占位符 2"/>
          <p:cNvSpPr>
            <a:spLocks noGrp="1"/>
          </p:cNvSpPr>
          <p:nvPr>
            <p:ph type="body" idx="13"/>
          </p:nvPr>
        </p:nvSpPr>
        <p:spPr>
          <a:xfrm>
            <a:off x="966846" y="1928498"/>
            <a:ext cx="10403681" cy="149636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pic>
        <p:nvPicPr>
          <p:cNvPr id="28" name="Picture 2" descr="C:\Users\iamisis\Desktop\崔老师的PPT\bghome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38" y="0"/>
            <a:ext cx="12239625" cy="6840538"/>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8"/>
          <p:cNvSpPr txBox="1"/>
          <p:nvPr userDrawn="1"/>
        </p:nvSpPr>
        <p:spPr>
          <a:xfrm>
            <a:off x="0" y="3420268"/>
            <a:ext cx="12243463" cy="3420269"/>
          </a:xfrm>
          <a:prstGeom prst="rect">
            <a:avLst/>
          </a:prstGeom>
          <a:solidFill>
            <a:srgbClr val="013885"/>
          </a:solidFill>
        </p:spPr>
        <p:txBody>
          <a:bodyPr wrap="square" rtlCol="0">
            <a:noAutofit/>
          </a:bodyPr>
          <a:lstStyle/>
          <a:p>
            <a:endParaRPr lang="zh-CN" altLang="en-US" sz="2404" dirty="0"/>
          </a:p>
        </p:txBody>
      </p:sp>
      <p:pic>
        <p:nvPicPr>
          <p:cNvPr id="30" name="Picture 2" descr="PPECLOGO-eff-0-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60078" y="4653552"/>
            <a:ext cx="1117716" cy="66927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descr="PPECLOGO-eff-0-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496685" y="4619771"/>
            <a:ext cx="1034843" cy="62916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PPECLOGO-eff-0-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85553" y="3448012"/>
            <a:ext cx="3176778" cy="199093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5" descr="PPECLOGO-eff-0-1"/>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197941" y="5394609"/>
            <a:ext cx="552483" cy="33147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PPECLOGO-eff-0-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264223" y="4668330"/>
            <a:ext cx="422861" cy="25335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7" descr="PPECLOGO-eff-0-1"/>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5432529" y="5449503"/>
            <a:ext cx="208244" cy="12456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PPECLOGO-eff-0-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052166" y="4391754"/>
            <a:ext cx="1034844" cy="62916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9" descr="PPECLOGO-eff-5-4"/>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2927230" y="4921683"/>
            <a:ext cx="1557578" cy="94163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descr="PPECLOGO-eff-5-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130789" y="5122256"/>
            <a:ext cx="1933691" cy="120342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1" descr="PPECLOGO-eff-5-4"/>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9909767" y="4518430"/>
            <a:ext cx="1177214" cy="71361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2" descr="PPECLOGO-eff-0-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7861329" y="5272155"/>
            <a:ext cx="550359" cy="32935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3" descr="PPECLOGO-eff-0-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11352598" y="4216517"/>
            <a:ext cx="550357" cy="32935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4" descr="PPECLOGO-eff2-1-2"/>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654395" y="4577546"/>
            <a:ext cx="1789195" cy="119709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5" descr="PPECLOGO-eff2-1-3"/>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687956" y="4569101"/>
            <a:ext cx="461112" cy="30613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6" descr="PPECLOGO-eff2-1-4"/>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469060" y="5020914"/>
            <a:ext cx="741603" cy="49192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7" descr="PPECLOGO-eff2-1-3"/>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227662" y="4672552"/>
            <a:ext cx="380363" cy="25335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8" descr="PPECLOGO-eff2-1-3"/>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761021" y="5122256"/>
            <a:ext cx="297491" cy="19846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5" descr="ppt"/>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654395" y="1"/>
            <a:ext cx="10585230" cy="342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图片 48"/>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9216156" y="5799326"/>
            <a:ext cx="2745823" cy="856768"/>
          </a:xfrm>
          <a:prstGeom prst="rect">
            <a:avLst/>
          </a:prstGeom>
        </p:spPr>
      </p:pic>
    </p:spTree>
    <p:extLst>
      <p:ext uri="{BB962C8B-B14F-4D97-AF65-F5344CB8AC3E}">
        <p14:creationId xmlns:p14="http://schemas.microsoft.com/office/powerpoint/2010/main" val="224107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35" presetClass="path" presetSubtype="0" fill="hold" nodeType="withEffect">
                                  <p:stCondLst>
                                    <p:cond delay="0"/>
                                  </p:stCondLst>
                                  <p:childTnLst>
                                    <p:animMotion origin="layout" path="M 0 0  L -0.25 0  E" pathEditMode="relative" rAng="0" ptsTypes="">
                                      <p:cBhvr>
                                        <p:cTn id="42" dur="5000" fill="hold"/>
                                        <p:tgtEl>
                                          <p:spTgt spid="39"/>
                                        </p:tgtEl>
                                        <p:attrNameLst>
                                          <p:attrName>ppt_x</p:attrName>
                                          <p:attrName>ppt_y</p:attrName>
                                        </p:attrNameLst>
                                      </p:cBhvr>
                                      <p:rCtr x="0" y="0"/>
                                    </p:animMotion>
                                  </p:childTnLst>
                                </p:cTn>
                              </p:par>
                              <p:par>
                                <p:cTn id="43" presetID="35" presetClass="path" presetSubtype="0" fill="hold" nodeType="withEffect">
                                  <p:stCondLst>
                                    <p:cond delay="0"/>
                                  </p:stCondLst>
                                  <p:childTnLst>
                                    <p:animMotion origin="layout" path="M 4.16667E-6 3.33333E-6 L -0.31632 3.33333E-6 " pathEditMode="relative" rAng="0" ptsTypes="AA">
                                      <p:cBhvr>
                                        <p:cTn id="44" dur="5000" fill="hold"/>
                                        <p:tgtEl>
                                          <p:spTgt spid="31"/>
                                        </p:tgtEl>
                                        <p:attrNameLst>
                                          <p:attrName>ppt_x</p:attrName>
                                          <p:attrName>ppt_y</p:attrName>
                                        </p:attrNameLst>
                                      </p:cBhvr>
                                      <p:rCtr x="-15816" y="0"/>
                                    </p:animMotion>
                                  </p:childTnLst>
                                </p:cTn>
                              </p:par>
                              <p:par>
                                <p:cTn id="45" presetID="35" presetClass="path" presetSubtype="0" fill="hold" nodeType="withEffect">
                                  <p:stCondLst>
                                    <p:cond delay="0"/>
                                  </p:stCondLst>
                                  <p:childTnLst>
                                    <p:animMotion origin="layout" path="M 0.00504 -1.85185E-6 L -0.46684 -1.85185E-6 " pathEditMode="relative" rAng="0" ptsTypes="AA">
                                      <p:cBhvr>
                                        <p:cTn id="46" dur="5000" fill="hold"/>
                                        <p:tgtEl>
                                          <p:spTgt spid="34"/>
                                        </p:tgtEl>
                                        <p:attrNameLst>
                                          <p:attrName>ppt_x</p:attrName>
                                          <p:attrName>ppt_y</p:attrName>
                                        </p:attrNameLst>
                                      </p:cBhvr>
                                      <p:rCtr x="-23594" y="0"/>
                                    </p:animMotion>
                                  </p:childTnLst>
                                </p:cTn>
                              </p:par>
                              <p:par>
                                <p:cTn id="47" presetID="35" presetClass="path" presetSubtype="0" fill="hold" nodeType="withEffect">
                                  <p:stCondLst>
                                    <p:cond delay="0"/>
                                  </p:stCondLst>
                                  <p:childTnLst>
                                    <p:animMotion origin="layout" path="M -3.05556E-6 1.11111E-6 L -0.19531 1.11111E-6 " pathEditMode="relative" rAng="0" ptsTypes="AA">
                                      <p:cBhvr>
                                        <p:cTn id="48" dur="5000" fill="hold"/>
                                        <p:tgtEl>
                                          <p:spTgt spid="36"/>
                                        </p:tgtEl>
                                        <p:attrNameLst>
                                          <p:attrName>ppt_x</p:attrName>
                                          <p:attrName>ppt_y</p:attrName>
                                        </p:attrNameLst>
                                      </p:cBhvr>
                                      <p:rCtr x="-9774" y="0"/>
                                    </p:animMotion>
                                  </p:childTnLst>
                                </p:cTn>
                              </p:par>
                              <p:par>
                                <p:cTn id="49" presetID="35" presetClass="path" presetSubtype="0" fill="hold" nodeType="withEffect">
                                  <p:stCondLst>
                                    <p:cond delay="0"/>
                                  </p:stCondLst>
                                  <p:childTnLst>
                                    <p:animMotion origin="layout" path="M 5.55556E-7 2.59259E-6 L -0.43594 2.59259E-6 " pathEditMode="relative" rAng="0" ptsTypes="AA">
                                      <p:cBhvr>
                                        <p:cTn id="50" dur="5000" fill="hold"/>
                                        <p:tgtEl>
                                          <p:spTgt spid="33"/>
                                        </p:tgtEl>
                                        <p:attrNameLst>
                                          <p:attrName>ppt_x</p:attrName>
                                          <p:attrName>ppt_y</p:attrName>
                                        </p:attrNameLst>
                                      </p:cBhvr>
                                      <p:rCtr x="-21806" y="0"/>
                                    </p:animMotion>
                                  </p:childTnLst>
                                </p:cTn>
                              </p:par>
                              <p:par>
                                <p:cTn id="51" presetID="35" presetClass="path" presetSubtype="0" fill="hold" nodeType="withEffect">
                                  <p:stCondLst>
                                    <p:cond delay="0"/>
                                  </p:stCondLst>
                                  <p:childTnLst>
                                    <p:animMotion origin="layout" path="M -1.94444E-6 2.59259E-6 L -0.61719 2.59259E-6 " pathEditMode="relative" rAng="0" ptsTypes="AA">
                                      <p:cBhvr>
                                        <p:cTn id="52" dur="5000" fill="hold"/>
                                        <p:tgtEl>
                                          <p:spTgt spid="35"/>
                                        </p:tgtEl>
                                        <p:attrNameLst>
                                          <p:attrName>ppt_x</p:attrName>
                                          <p:attrName>ppt_y</p:attrName>
                                        </p:attrNameLst>
                                      </p:cBhvr>
                                      <p:rCtr x="-30868" y="0"/>
                                    </p:animMotion>
                                  </p:childTnLst>
                                </p:cTn>
                              </p:par>
                              <p:par>
                                <p:cTn id="53" presetID="35" presetClass="path" presetSubtype="0" fill="hold" nodeType="withEffect">
                                  <p:stCondLst>
                                    <p:cond delay="0"/>
                                  </p:stCondLst>
                                  <p:childTnLst>
                                    <p:animMotion origin="layout" path="M 3.05556E-6 -1.85185E-6 L -0.33577 -1.85185E-6 " pathEditMode="relative" rAng="0" ptsTypes="AA">
                                      <p:cBhvr>
                                        <p:cTn id="54" dur="5000" fill="hold"/>
                                        <p:tgtEl>
                                          <p:spTgt spid="30"/>
                                        </p:tgtEl>
                                        <p:attrNameLst>
                                          <p:attrName>ppt_x</p:attrName>
                                          <p:attrName>ppt_y</p:attrName>
                                        </p:attrNameLst>
                                      </p:cBhvr>
                                      <p:rCtr x="-16788" y="0"/>
                                    </p:animMotion>
                                  </p:childTnLst>
                                </p:cTn>
                              </p:par>
                              <p:par>
                                <p:cTn id="55" presetID="35" presetClass="path" presetSubtype="0" fill="hold" nodeType="withEffect">
                                  <p:stCondLst>
                                    <p:cond delay="0"/>
                                  </p:stCondLst>
                                  <p:childTnLst>
                                    <p:animMotion origin="layout" path="M 1.66667E-6 -1.85185E-6 L -0.57188 -1.85185E-6 " pathEditMode="relative" rAng="0" ptsTypes="AA">
                                      <p:cBhvr>
                                        <p:cTn id="56" dur="5000" fill="hold"/>
                                        <p:tgtEl>
                                          <p:spTgt spid="40"/>
                                        </p:tgtEl>
                                        <p:attrNameLst>
                                          <p:attrName>ppt_x</p:attrName>
                                          <p:attrName>ppt_y</p:attrName>
                                        </p:attrNameLst>
                                      </p:cBhvr>
                                      <p:rCtr x="-28594" y="0"/>
                                    </p:animMotion>
                                  </p:childTnLst>
                                </p:cTn>
                              </p:par>
                              <p:par>
                                <p:cTn id="57" presetID="35" presetClass="path" presetSubtype="0" fill="hold" nodeType="withEffect">
                                  <p:stCondLst>
                                    <p:cond delay="0"/>
                                  </p:stCondLst>
                                  <p:childTnLst>
                                    <p:animMotion origin="layout" path="M 1.66667E-6 -1.85185E-6 L -0.57188 -1.85185E-6 " pathEditMode="relative" rAng="0" ptsTypes="AA">
                                      <p:cBhvr>
                                        <p:cTn id="58" dur="5000" fill="hold"/>
                                        <p:tgtEl>
                                          <p:spTgt spid="41"/>
                                        </p:tgtEl>
                                        <p:attrNameLst>
                                          <p:attrName>ppt_x</p:attrName>
                                          <p:attrName>ppt_y</p:attrName>
                                        </p:attrNameLst>
                                      </p:cBhvr>
                                      <p:rCtr x="-28594" y="0"/>
                                    </p:animMotion>
                                  </p:childTnLst>
                                </p:cTn>
                              </p:par>
                              <p:par>
                                <p:cTn id="59" presetID="63" presetClass="path" presetSubtype="0" fill="hold" nodeType="withEffect">
                                  <p:stCondLst>
                                    <p:cond delay="0"/>
                                  </p:stCondLst>
                                  <p:childTnLst>
                                    <p:animMotion origin="layout" path="M 5.55556E-7 2.59259E-6 L 0.43906 2.59259E-6 " pathEditMode="relative" rAng="0" ptsTypes="AA">
                                      <p:cBhvr>
                                        <p:cTn id="60" dur="5000" fill="hold"/>
                                        <p:tgtEl>
                                          <p:spTgt spid="38"/>
                                        </p:tgtEl>
                                        <p:attrNameLst>
                                          <p:attrName>ppt_x</p:attrName>
                                          <p:attrName>ppt_y</p:attrName>
                                        </p:attrNameLst>
                                      </p:cBhvr>
                                      <p:rCtr x="21944" y="0"/>
                                    </p:animMotion>
                                  </p:childTnLst>
                                </p:cTn>
                              </p:par>
                              <p:par>
                                <p:cTn id="61" presetID="63" presetClass="path" presetSubtype="0" fill="hold" nodeType="withEffect">
                                  <p:stCondLst>
                                    <p:cond delay="0"/>
                                  </p:stCondLst>
                                  <p:childTnLst>
                                    <p:animMotion origin="layout" path="M -1.38889E-6 2.96296E-6 L 0.62813 2.96296E-6 " pathEditMode="relative" rAng="0" ptsTypes="AA">
                                      <p:cBhvr>
                                        <p:cTn id="62" dur="5000" fill="hold"/>
                                        <p:tgtEl>
                                          <p:spTgt spid="37"/>
                                        </p:tgtEl>
                                        <p:attrNameLst>
                                          <p:attrName>ppt_x</p:attrName>
                                          <p:attrName>ppt_y</p:attrName>
                                        </p:attrNameLst>
                                      </p:cBhvr>
                                      <p:rCtr x="31406" y="0"/>
                                    </p:animMotion>
                                  </p:childTnLst>
                                </p:cTn>
                              </p:par>
                              <p:par>
                                <p:cTn id="63" presetID="63" presetClass="path" presetSubtype="0" fill="hold" nodeType="withEffect">
                                  <p:stCondLst>
                                    <p:cond delay="0"/>
                                  </p:stCondLst>
                                  <p:childTnLst>
                                    <p:animMotion origin="layout" path="M 2.77778E-6 -2.96296E-6 L 0.42465 -2.96296E-6 " pathEditMode="relative" rAng="0" ptsTypes="AA">
                                      <p:cBhvr>
                                        <p:cTn id="64" dur="5000" fill="hold"/>
                                        <p:tgtEl>
                                          <p:spTgt spid="32"/>
                                        </p:tgtEl>
                                        <p:attrNameLst>
                                          <p:attrName>ppt_x</p:attrName>
                                          <p:attrName>ppt_y</p:attrName>
                                        </p:attrNameLst>
                                      </p:cBhvr>
                                      <p:rCtr x="21233" y="0"/>
                                    </p:animMotion>
                                  </p:childTnLst>
                                </p:cTn>
                              </p:par>
                              <p:par>
                                <p:cTn id="65" presetID="10" presetClass="exit" presetSubtype="0" fill="hold" nodeType="withEffect">
                                  <p:stCondLst>
                                    <p:cond delay="2500"/>
                                  </p:stCondLst>
                                  <p:childTnLst>
                                    <p:animEffect transition="out" filter="fade">
                                      <p:cBhvr>
                                        <p:cTn id="66" dur="500"/>
                                        <p:tgtEl>
                                          <p:spTgt spid="37"/>
                                        </p:tgtEl>
                                      </p:cBhvr>
                                    </p:animEffect>
                                    <p:set>
                                      <p:cBhvr>
                                        <p:cTn id="67" dur="1" fill="hold">
                                          <p:stCondLst>
                                            <p:cond delay="499"/>
                                          </p:stCondLst>
                                        </p:cTn>
                                        <p:tgtEl>
                                          <p:spTgt spid="37"/>
                                        </p:tgtEl>
                                        <p:attrNameLst>
                                          <p:attrName>style.visibility</p:attrName>
                                        </p:attrNameLst>
                                      </p:cBhvr>
                                      <p:to>
                                        <p:strVal val="hidden"/>
                                      </p:to>
                                    </p:set>
                                  </p:childTnLst>
                                </p:cTn>
                              </p:par>
                              <p:par>
                                <p:cTn id="68" presetID="10" presetClass="exit" presetSubtype="0" fill="hold" nodeType="withEffect">
                                  <p:stCondLst>
                                    <p:cond delay="2500"/>
                                  </p:stCondLst>
                                  <p:childTnLst>
                                    <p:animEffect transition="out" filter="fade">
                                      <p:cBhvr>
                                        <p:cTn id="69" dur="500"/>
                                        <p:tgtEl>
                                          <p:spTgt spid="38"/>
                                        </p:tgtEl>
                                      </p:cBhvr>
                                    </p:animEffect>
                                    <p:set>
                                      <p:cBhvr>
                                        <p:cTn id="70" dur="1" fill="hold">
                                          <p:stCondLst>
                                            <p:cond delay="499"/>
                                          </p:stCondLst>
                                        </p:cTn>
                                        <p:tgtEl>
                                          <p:spTgt spid="38"/>
                                        </p:tgtEl>
                                        <p:attrNameLst>
                                          <p:attrName>style.visibility</p:attrName>
                                        </p:attrNameLst>
                                      </p:cBhvr>
                                      <p:to>
                                        <p:strVal val="hidden"/>
                                      </p:to>
                                    </p:set>
                                  </p:childTnLst>
                                </p:cTn>
                              </p:par>
                              <p:par>
                                <p:cTn id="71" presetID="10" presetClass="exit" presetSubtype="0" fill="hold" nodeType="withEffect">
                                  <p:stCondLst>
                                    <p:cond delay="2500"/>
                                  </p:stCondLst>
                                  <p:childTnLst>
                                    <p:animEffect transition="out" filter="fade">
                                      <p:cBhvr>
                                        <p:cTn id="72" dur="500"/>
                                        <p:tgtEl>
                                          <p:spTgt spid="40"/>
                                        </p:tgtEl>
                                      </p:cBhvr>
                                    </p:animEffect>
                                    <p:set>
                                      <p:cBhvr>
                                        <p:cTn id="73" dur="1" fill="hold">
                                          <p:stCondLst>
                                            <p:cond delay="499"/>
                                          </p:stCondLst>
                                        </p:cTn>
                                        <p:tgtEl>
                                          <p:spTgt spid="40"/>
                                        </p:tgtEl>
                                        <p:attrNameLst>
                                          <p:attrName>style.visibility</p:attrName>
                                        </p:attrNameLst>
                                      </p:cBhvr>
                                      <p:to>
                                        <p:strVal val="hidden"/>
                                      </p:to>
                                    </p:set>
                                  </p:childTnLst>
                                </p:cTn>
                              </p:par>
                              <p:par>
                                <p:cTn id="74" presetID="10" presetClass="exit" presetSubtype="0" fill="hold" nodeType="withEffect">
                                  <p:stCondLst>
                                    <p:cond delay="2500"/>
                                  </p:stCondLst>
                                  <p:childTnLst>
                                    <p:animEffect transition="out" filter="fade">
                                      <p:cBhvr>
                                        <p:cTn id="75" dur="500"/>
                                        <p:tgtEl>
                                          <p:spTgt spid="35"/>
                                        </p:tgtEl>
                                      </p:cBhvr>
                                    </p:animEffect>
                                    <p:set>
                                      <p:cBhvr>
                                        <p:cTn id="76" dur="1" fill="hold">
                                          <p:stCondLst>
                                            <p:cond delay="499"/>
                                          </p:stCondLst>
                                        </p:cTn>
                                        <p:tgtEl>
                                          <p:spTgt spid="35"/>
                                        </p:tgtEl>
                                        <p:attrNameLst>
                                          <p:attrName>style.visibility</p:attrName>
                                        </p:attrNameLst>
                                      </p:cBhvr>
                                      <p:to>
                                        <p:strVal val="hidden"/>
                                      </p:to>
                                    </p:set>
                                  </p:childTnLst>
                                </p:cTn>
                              </p:par>
                              <p:par>
                                <p:cTn id="77" presetID="10" presetClass="exit" presetSubtype="0" fill="hold" nodeType="withEffect">
                                  <p:stCondLst>
                                    <p:cond delay="2500"/>
                                  </p:stCondLst>
                                  <p:childTnLst>
                                    <p:animEffect transition="out" filter="fade">
                                      <p:cBhvr>
                                        <p:cTn id="78" dur="500"/>
                                        <p:tgtEl>
                                          <p:spTgt spid="33"/>
                                        </p:tgtEl>
                                      </p:cBhvr>
                                    </p:animEffect>
                                    <p:set>
                                      <p:cBhvr>
                                        <p:cTn id="79" dur="1" fill="hold">
                                          <p:stCondLst>
                                            <p:cond delay="499"/>
                                          </p:stCondLst>
                                        </p:cTn>
                                        <p:tgtEl>
                                          <p:spTgt spid="33"/>
                                        </p:tgtEl>
                                        <p:attrNameLst>
                                          <p:attrName>style.visibility</p:attrName>
                                        </p:attrNameLst>
                                      </p:cBhvr>
                                      <p:to>
                                        <p:strVal val="hidden"/>
                                      </p:to>
                                    </p:set>
                                  </p:childTnLst>
                                </p:cTn>
                              </p:par>
                              <p:par>
                                <p:cTn id="80" presetID="10" presetClass="exit" presetSubtype="0" fill="hold" nodeType="withEffect">
                                  <p:stCondLst>
                                    <p:cond delay="2500"/>
                                  </p:stCondLst>
                                  <p:childTnLst>
                                    <p:animEffect transition="out" filter="fade">
                                      <p:cBhvr>
                                        <p:cTn id="81" dur="500"/>
                                        <p:tgtEl>
                                          <p:spTgt spid="36"/>
                                        </p:tgtEl>
                                      </p:cBhvr>
                                    </p:animEffect>
                                    <p:set>
                                      <p:cBhvr>
                                        <p:cTn id="82" dur="1" fill="hold">
                                          <p:stCondLst>
                                            <p:cond delay="499"/>
                                          </p:stCondLst>
                                        </p:cTn>
                                        <p:tgtEl>
                                          <p:spTgt spid="36"/>
                                        </p:tgtEl>
                                        <p:attrNameLst>
                                          <p:attrName>style.visibility</p:attrName>
                                        </p:attrNameLst>
                                      </p:cBhvr>
                                      <p:to>
                                        <p:strVal val="hidden"/>
                                      </p:to>
                                    </p:set>
                                  </p:childTnLst>
                                </p:cTn>
                              </p:par>
                              <p:par>
                                <p:cTn id="83" presetID="10" presetClass="exit" presetSubtype="0" fill="hold" nodeType="withEffect">
                                  <p:stCondLst>
                                    <p:cond delay="2500"/>
                                  </p:stCondLst>
                                  <p:childTnLst>
                                    <p:animEffect transition="out" filter="fade">
                                      <p:cBhvr>
                                        <p:cTn id="84" dur="500"/>
                                        <p:tgtEl>
                                          <p:spTgt spid="31"/>
                                        </p:tgtEl>
                                      </p:cBhvr>
                                    </p:animEffect>
                                    <p:set>
                                      <p:cBhvr>
                                        <p:cTn id="85" dur="1" fill="hold">
                                          <p:stCondLst>
                                            <p:cond delay="499"/>
                                          </p:stCondLst>
                                        </p:cTn>
                                        <p:tgtEl>
                                          <p:spTgt spid="31"/>
                                        </p:tgtEl>
                                        <p:attrNameLst>
                                          <p:attrName>style.visibility</p:attrName>
                                        </p:attrNameLst>
                                      </p:cBhvr>
                                      <p:to>
                                        <p:strVal val="hidden"/>
                                      </p:to>
                                    </p:set>
                                  </p:childTnLst>
                                </p:cTn>
                              </p:par>
                              <p:par>
                                <p:cTn id="86" presetID="10" presetClass="exit" presetSubtype="0" fill="hold" nodeType="withEffect">
                                  <p:stCondLst>
                                    <p:cond delay="2500"/>
                                  </p:stCondLst>
                                  <p:childTnLst>
                                    <p:animEffect transition="out" filter="fade">
                                      <p:cBhvr>
                                        <p:cTn id="87" dur="500"/>
                                        <p:tgtEl>
                                          <p:spTgt spid="39"/>
                                        </p:tgtEl>
                                      </p:cBhvr>
                                    </p:animEffect>
                                    <p:set>
                                      <p:cBhvr>
                                        <p:cTn id="88" dur="1" fill="hold">
                                          <p:stCondLst>
                                            <p:cond delay="499"/>
                                          </p:stCondLst>
                                        </p:cTn>
                                        <p:tgtEl>
                                          <p:spTgt spid="39"/>
                                        </p:tgtEl>
                                        <p:attrNameLst>
                                          <p:attrName>style.visibility</p:attrName>
                                        </p:attrNameLst>
                                      </p:cBhvr>
                                      <p:to>
                                        <p:strVal val="hidden"/>
                                      </p:to>
                                    </p:set>
                                  </p:childTnLst>
                                </p:cTn>
                              </p:par>
                              <p:par>
                                <p:cTn id="89" presetID="10" presetClass="exit" presetSubtype="0" fill="hold" nodeType="withEffect">
                                  <p:stCondLst>
                                    <p:cond delay="2500"/>
                                  </p:stCondLst>
                                  <p:childTnLst>
                                    <p:animEffect transition="out" filter="fade">
                                      <p:cBhvr>
                                        <p:cTn id="90" dur="500"/>
                                        <p:tgtEl>
                                          <p:spTgt spid="41"/>
                                        </p:tgtEl>
                                      </p:cBhvr>
                                    </p:animEffect>
                                    <p:set>
                                      <p:cBhvr>
                                        <p:cTn id="91" dur="1" fill="hold">
                                          <p:stCondLst>
                                            <p:cond delay="499"/>
                                          </p:stCondLst>
                                        </p:cTn>
                                        <p:tgtEl>
                                          <p:spTgt spid="41"/>
                                        </p:tgtEl>
                                        <p:attrNameLst>
                                          <p:attrName>style.visibility</p:attrName>
                                        </p:attrNameLst>
                                      </p:cBhvr>
                                      <p:to>
                                        <p:strVal val="hidden"/>
                                      </p:to>
                                    </p:set>
                                  </p:childTnLst>
                                </p:cTn>
                              </p:par>
                              <p:par>
                                <p:cTn id="92" presetID="10" presetClass="exit" presetSubtype="0" fill="hold" nodeType="withEffect">
                                  <p:stCondLst>
                                    <p:cond delay="2500"/>
                                  </p:stCondLst>
                                  <p:childTnLst>
                                    <p:animEffect transition="out" filter="fade">
                                      <p:cBhvr>
                                        <p:cTn id="93" dur="500"/>
                                        <p:tgtEl>
                                          <p:spTgt spid="32"/>
                                        </p:tgtEl>
                                      </p:cBhvr>
                                    </p:animEffect>
                                    <p:set>
                                      <p:cBhvr>
                                        <p:cTn id="94" dur="1" fill="hold">
                                          <p:stCondLst>
                                            <p:cond delay="499"/>
                                          </p:stCondLst>
                                        </p:cTn>
                                        <p:tgtEl>
                                          <p:spTgt spid="32"/>
                                        </p:tgtEl>
                                        <p:attrNameLst>
                                          <p:attrName>style.visibility</p:attrName>
                                        </p:attrNameLst>
                                      </p:cBhvr>
                                      <p:to>
                                        <p:strVal val="hidden"/>
                                      </p:to>
                                    </p:set>
                                  </p:childTnLst>
                                </p:cTn>
                              </p:par>
                              <p:par>
                                <p:cTn id="95" presetID="10" presetClass="exit" presetSubtype="0" fill="hold" nodeType="withEffect">
                                  <p:stCondLst>
                                    <p:cond delay="2500"/>
                                  </p:stCondLst>
                                  <p:childTnLst>
                                    <p:animEffect transition="out" filter="fade">
                                      <p:cBhvr>
                                        <p:cTn id="96" dur="500"/>
                                        <p:tgtEl>
                                          <p:spTgt spid="30"/>
                                        </p:tgtEl>
                                      </p:cBhvr>
                                    </p:animEffect>
                                    <p:set>
                                      <p:cBhvr>
                                        <p:cTn id="97" dur="1" fill="hold">
                                          <p:stCondLst>
                                            <p:cond delay="499"/>
                                          </p:stCondLst>
                                        </p:cTn>
                                        <p:tgtEl>
                                          <p:spTgt spid="30"/>
                                        </p:tgtEl>
                                        <p:attrNameLst>
                                          <p:attrName>style.visibility</p:attrName>
                                        </p:attrNameLst>
                                      </p:cBhvr>
                                      <p:to>
                                        <p:strVal val="hidden"/>
                                      </p:to>
                                    </p:set>
                                  </p:childTnLst>
                                </p:cTn>
                              </p:par>
                              <p:par>
                                <p:cTn id="98" presetID="10" presetClass="exit" presetSubtype="0" fill="hold" nodeType="withEffect">
                                  <p:stCondLst>
                                    <p:cond delay="2500"/>
                                  </p:stCondLst>
                                  <p:childTnLst>
                                    <p:animEffect transition="out" filter="fade">
                                      <p:cBhvr>
                                        <p:cTn id="99" dur="500"/>
                                        <p:tgtEl>
                                          <p:spTgt spid="34"/>
                                        </p:tgtEl>
                                      </p:cBhvr>
                                    </p:animEffect>
                                    <p:set>
                                      <p:cBhvr>
                                        <p:cTn id="100" dur="1" fill="hold">
                                          <p:stCondLst>
                                            <p:cond delay="499"/>
                                          </p:stCondLst>
                                        </p:cTn>
                                        <p:tgtEl>
                                          <p:spTgt spid="34"/>
                                        </p:tgtEl>
                                        <p:attrNameLst>
                                          <p:attrName>style.visibility</p:attrName>
                                        </p:attrNameLst>
                                      </p:cBhvr>
                                      <p:to>
                                        <p:strVal val="hidden"/>
                                      </p:to>
                                    </p:set>
                                  </p:childTnLst>
                                </p:cTn>
                              </p:par>
                              <p:par>
                                <p:cTn id="101" presetID="10" presetClass="entr" presetSubtype="0" fill="hold" nodeType="withEffect">
                                  <p:stCondLst>
                                    <p:cond delay="0"/>
                                  </p:stCondLst>
                                  <p:childTnLst>
                                    <p:set>
                                      <p:cBhvr>
                                        <p:cTn id="102" dur="1" fill="hold">
                                          <p:stCondLst>
                                            <p:cond delay="0"/>
                                          </p:stCondLst>
                                        </p:cTn>
                                        <p:tgtEl>
                                          <p:spTgt spid="42"/>
                                        </p:tgtEl>
                                        <p:attrNameLst>
                                          <p:attrName>style.visibility</p:attrName>
                                        </p:attrNameLst>
                                      </p:cBhvr>
                                      <p:to>
                                        <p:strVal val="visible"/>
                                      </p:to>
                                    </p:set>
                                    <p:animEffect transition="in" filter="fade">
                                      <p:cBhvr>
                                        <p:cTn id="103" dur="100"/>
                                        <p:tgtEl>
                                          <p:spTgt spid="42"/>
                                        </p:tgtEl>
                                      </p:cBhvr>
                                    </p:animEffect>
                                  </p:childTnLst>
                                </p:cTn>
                              </p:par>
                              <p:par>
                                <p:cTn id="104" presetID="10" presetClass="entr" presetSubtype="0" fill="hold" nodeType="withEffect">
                                  <p:stCondLst>
                                    <p:cond delay="600"/>
                                  </p:stCondLst>
                                  <p:childTnLst>
                                    <p:set>
                                      <p:cBhvr>
                                        <p:cTn id="105" dur="1" fill="hold">
                                          <p:stCondLst>
                                            <p:cond delay="0"/>
                                          </p:stCondLst>
                                        </p:cTn>
                                        <p:tgtEl>
                                          <p:spTgt spid="43"/>
                                        </p:tgtEl>
                                        <p:attrNameLst>
                                          <p:attrName>style.visibility</p:attrName>
                                        </p:attrNameLst>
                                      </p:cBhvr>
                                      <p:to>
                                        <p:strVal val="visible"/>
                                      </p:to>
                                    </p:set>
                                    <p:animEffect transition="in" filter="fade">
                                      <p:cBhvr>
                                        <p:cTn id="106" dur="100"/>
                                        <p:tgtEl>
                                          <p:spTgt spid="43"/>
                                        </p:tgtEl>
                                      </p:cBhvr>
                                    </p:animEffect>
                                  </p:childTnLst>
                                </p:cTn>
                              </p:par>
                              <p:par>
                                <p:cTn id="107" presetID="10" presetClass="entr" presetSubtype="0" fill="hold" nodeType="withEffect">
                                  <p:stCondLst>
                                    <p:cond delay="200"/>
                                  </p:stCondLst>
                                  <p:childTnLst>
                                    <p:set>
                                      <p:cBhvr>
                                        <p:cTn id="108" dur="1" fill="hold">
                                          <p:stCondLst>
                                            <p:cond delay="0"/>
                                          </p:stCondLst>
                                        </p:cTn>
                                        <p:tgtEl>
                                          <p:spTgt spid="44"/>
                                        </p:tgtEl>
                                        <p:attrNameLst>
                                          <p:attrName>style.visibility</p:attrName>
                                        </p:attrNameLst>
                                      </p:cBhvr>
                                      <p:to>
                                        <p:strVal val="visible"/>
                                      </p:to>
                                    </p:set>
                                    <p:animEffect transition="in" filter="fade">
                                      <p:cBhvr>
                                        <p:cTn id="109" dur="100"/>
                                        <p:tgtEl>
                                          <p:spTgt spid="44"/>
                                        </p:tgtEl>
                                      </p:cBhvr>
                                    </p:animEffect>
                                  </p:childTnLst>
                                </p:cTn>
                              </p:par>
                              <p:par>
                                <p:cTn id="110" presetID="10" presetClass="entr" presetSubtype="0" fill="hold" nodeType="withEffect">
                                  <p:stCondLst>
                                    <p:cond delay="1800"/>
                                  </p:stCondLst>
                                  <p:childTnLst>
                                    <p:set>
                                      <p:cBhvr>
                                        <p:cTn id="111" dur="1" fill="hold">
                                          <p:stCondLst>
                                            <p:cond delay="0"/>
                                          </p:stCondLst>
                                        </p:cTn>
                                        <p:tgtEl>
                                          <p:spTgt spid="45"/>
                                        </p:tgtEl>
                                        <p:attrNameLst>
                                          <p:attrName>style.visibility</p:attrName>
                                        </p:attrNameLst>
                                      </p:cBhvr>
                                      <p:to>
                                        <p:strVal val="visible"/>
                                      </p:to>
                                    </p:set>
                                    <p:animEffect transition="in" filter="fade">
                                      <p:cBhvr>
                                        <p:cTn id="112" dur="100"/>
                                        <p:tgtEl>
                                          <p:spTgt spid="45"/>
                                        </p:tgtEl>
                                      </p:cBhvr>
                                    </p:animEffect>
                                  </p:childTnLst>
                                </p:cTn>
                              </p:par>
                              <p:par>
                                <p:cTn id="113" presetID="10" presetClass="entr" presetSubtype="0" fill="hold" nodeType="withEffect">
                                  <p:stCondLst>
                                    <p:cond delay="2200"/>
                                  </p:stCondLst>
                                  <p:childTnLst>
                                    <p:set>
                                      <p:cBhvr>
                                        <p:cTn id="114" dur="1" fill="hold">
                                          <p:stCondLst>
                                            <p:cond delay="0"/>
                                          </p:stCondLst>
                                        </p:cTn>
                                        <p:tgtEl>
                                          <p:spTgt spid="46"/>
                                        </p:tgtEl>
                                        <p:attrNameLst>
                                          <p:attrName>style.visibility</p:attrName>
                                        </p:attrNameLst>
                                      </p:cBhvr>
                                      <p:to>
                                        <p:strVal val="visible"/>
                                      </p:to>
                                    </p:set>
                                    <p:animEffect transition="in" filter="fade">
                                      <p:cBhvr>
                                        <p:cTn id="115" dur="100"/>
                                        <p:tgtEl>
                                          <p:spTgt spid="46"/>
                                        </p:tgtEl>
                                      </p:cBhvr>
                                    </p:animEffect>
                                  </p:childTnLst>
                                </p:cTn>
                              </p:par>
                              <p:par>
                                <p:cTn id="116" presetID="53" presetClass="exit" presetSubtype="0" fill="hold" nodeType="withEffect">
                                  <p:stCondLst>
                                    <p:cond delay="100"/>
                                  </p:stCondLst>
                                  <p:childTnLst>
                                    <p:anim calcmode="lin" valueType="num">
                                      <p:cBhvr>
                                        <p:cTn id="117" dur="1000"/>
                                        <p:tgtEl>
                                          <p:spTgt spid="42"/>
                                        </p:tgtEl>
                                        <p:attrNameLst>
                                          <p:attrName>ppt_w</p:attrName>
                                        </p:attrNameLst>
                                      </p:cBhvr>
                                      <p:tavLst>
                                        <p:tav tm="0">
                                          <p:val>
                                            <p:strVal val="ppt_w"/>
                                          </p:val>
                                        </p:tav>
                                        <p:tav tm="100000">
                                          <p:val>
                                            <p:fltVal val="0"/>
                                          </p:val>
                                        </p:tav>
                                      </p:tavLst>
                                    </p:anim>
                                    <p:anim calcmode="lin" valueType="num">
                                      <p:cBhvr>
                                        <p:cTn id="118" dur="1000"/>
                                        <p:tgtEl>
                                          <p:spTgt spid="42"/>
                                        </p:tgtEl>
                                        <p:attrNameLst>
                                          <p:attrName>ppt_h</p:attrName>
                                        </p:attrNameLst>
                                      </p:cBhvr>
                                      <p:tavLst>
                                        <p:tav tm="0">
                                          <p:val>
                                            <p:strVal val="ppt_h"/>
                                          </p:val>
                                        </p:tav>
                                        <p:tav tm="100000">
                                          <p:val>
                                            <p:fltVal val="0"/>
                                          </p:val>
                                        </p:tav>
                                      </p:tavLst>
                                    </p:anim>
                                    <p:animEffect transition="out" filter="fade">
                                      <p:cBhvr>
                                        <p:cTn id="119" dur="1000"/>
                                        <p:tgtEl>
                                          <p:spTgt spid="42"/>
                                        </p:tgtEl>
                                      </p:cBhvr>
                                    </p:animEffect>
                                    <p:set>
                                      <p:cBhvr>
                                        <p:cTn id="120" dur="1" fill="hold">
                                          <p:stCondLst>
                                            <p:cond delay="999"/>
                                          </p:stCondLst>
                                        </p:cTn>
                                        <p:tgtEl>
                                          <p:spTgt spid="42"/>
                                        </p:tgtEl>
                                        <p:attrNameLst>
                                          <p:attrName>style.visibility</p:attrName>
                                        </p:attrNameLst>
                                      </p:cBhvr>
                                      <p:to>
                                        <p:strVal val="hidden"/>
                                      </p:to>
                                    </p:set>
                                  </p:childTnLst>
                                </p:cTn>
                              </p:par>
                              <p:par>
                                <p:cTn id="121" presetID="53" presetClass="exit" presetSubtype="0" fill="hold" nodeType="withEffect">
                                  <p:stCondLst>
                                    <p:cond delay="700"/>
                                  </p:stCondLst>
                                  <p:childTnLst>
                                    <p:anim calcmode="lin" valueType="num">
                                      <p:cBhvr>
                                        <p:cTn id="122" dur="500"/>
                                        <p:tgtEl>
                                          <p:spTgt spid="43"/>
                                        </p:tgtEl>
                                        <p:attrNameLst>
                                          <p:attrName>ppt_w</p:attrName>
                                        </p:attrNameLst>
                                      </p:cBhvr>
                                      <p:tavLst>
                                        <p:tav tm="0">
                                          <p:val>
                                            <p:strVal val="ppt_w"/>
                                          </p:val>
                                        </p:tav>
                                        <p:tav tm="100000">
                                          <p:val>
                                            <p:fltVal val="0"/>
                                          </p:val>
                                        </p:tav>
                                      </p:tavLst>
                                    </p:anim>
                                    <p:anim calcmode="lin" valueType="num">
                                      <p:cBhvr>
                                        <p:cTn id="123" dur="500"/>
                                        <p:tgtEl>
                                          <p:spTgt spid="43"/>
                                        </p:tgtEl>
                                        <p:attrNameLst>
                                          <p:attrName>ppt_h</p:attrName>
                                        </p:attrNameLst>
                                      </p:cBhvr>
                                      <p:tavLst>
                                        <p:tav tm="0">
                                          <p:val>
                                            <p:strVal val="ppt_h"/>
                                          </p:val>
                                        </p:tav>
                                        <p:tav tm="100000">
                                          <p:val>
                                            <p:fltVal val="0"/>
                                          </p:val>
                                        </p:tav>
                                      </p:tavLst>
                                    </p:anim>
                                    <p:animEffect transition="out" filter="fade">
                                      <p:cBhvr>
                                        <p:cTn id="124" dur="500"/>
                                        <p:tgtEl>
                                          <p:spTgt spid="43"/>
                                        </p:tgtEl>
                                      </p:cBhvr>
                                    </p:animEffect>
                                    <p:set>
                                      <p:cBhvr>
                                        <p:cTn id="125" dur="1" fill="hold">
                                          <p:stCondLst>
                                            <p:cond delay="499"/>
                                          </p:stCondLst>
                                        </p:cTn>
                                        <p:tgtEl>
                                          <p:spTgt spid="43"/>
                                        </p:tgtEl>
                                        <p:attrNameLst>
                                          <p:attrName>style.visibility</p:attrName>
                                        </p:attrNameLst>
                                      </p:cBhvr>
                                      <p:to>
                                        <p:strVal val="hidden"/>
                                      </p:to>
                                    </p:set>
                                  </p:childTnLst>
                                </p:cTn>
                              </p:par>
                              <p:par>
                                <p:cTn id="126" presetID="53" presetClass="exit" presetSubtype="0" fill="hold" nodeType="withEffect">
                                  <p:stCondLst>
                                    <p:cond delay="300"/>
                                  </p:stCondLst>
                                  <p:childTnLst>
                                    <p:anim calcmode="lin" valueType="num">
                                      <p:cBhvr>
                                        <p:cTn id="127" dur="500"/>
                                        <p:tgtEl>
                                          <p:spTgt spid="44"/>
                                        </p:tgtEl>
                                        <p:attrNameLst>
                                          <p:attrName>ppt_w</p:attrName>
                                        </p:attrNameLst>
                                      </p:cBhvr>
                                      <p:tavLst>
                                        <p:tav tm="0">
                                          <p:val>
                                            <p:strVal val="ppt_w"/>
                                          </p:val>
                                        </p:tav>
                                        <p:tav tm="100000">
                                          <p:val>
                                            <p:fltVal val="0"/>
                                          </p:val>
                                        </p:tav>
                                      </p:tavLst>
                                    </p:anim>
                                    <p:anim calcmode="lin" valueType="num">
                                      <p:cBhvr>
                                        <p:cTn id="128" dur="500"/>
                                        <p:tgtEl>
                                          <p:spTgt spid="44"/>
                                        </p:tgtEl>
                                        <p:attrNameLst>
                                          <p:attrName>ppt_h</p:attrName>
                                        </p:attrNameLst>
                                      </p:cBhvr>
                                      <p:tavLst>
                                        <p:tav tm="0">
                                          <p:val>
                                            <p:strVal val="ppt_h"/>
                                          </p:val>
                                        </p:tav>
                                        <p:tav tm="100000">
                                          <p:val>
                                            <p:fltVal val="0"/>
                                          </p:val>
                                        </p:tav>
                                      </p:tavLst>
                                    </p:anim>
                                    <p:animEffect transition="out" filter="fade">
                                      <p:cBhvr>
                                        <p:cTn id="129" dur="500"/>
                                        <p:tgtEl>
                                          <p:spTgt spid="44"/>
                                        </p:tgtEl>
                                      </p:cBhvr>
                                    </p:animEffect>
                                    <p:set>
                                      <p:cBhvr>
                                        <p:cTn id="130" dur="1" fill="hold">
                                          <p:stCondLst>
                                            <p:cond delay="499"/>
                                          </p:stCondLst>
                                        </p:cTn>
                                        <p:tgtEl>
                                          <p:spTgt spid="44"/>
                                        </p:tgtEl>
                                        <p:attrNameLst>
                                          <p:attrName>style.visibility</p:attrName>
                                        </p:attrNameLst>
                                      </p:cBhvr>
                                      <p:to>
                                        <p:strVal val="hidden"/>
                                      </p:to>
                                    </p:set>
                                  </p:childTnLst>
                                </p:cTn>
                              </p:par>
                              <p:par>
                                <p:cTn id="131" presetID="53" presetClass="exit" presetSubtype="0" fill="hold" nodeType="withEffect">
                                  <p:stCondLst>
                                    <p:cond delay="1900"/>
                                  </p:stCondLst>
                                  <p:childTnLst>
                                    <p:anim calcmode="lin" valueType="num">
                                      <p:cBhvr>
                                        <p:cTn id="132" dur="500"/>
                                        <p:tgtEl>
                                          <p:spTgt spid="45"/>
                                        </p:tgtEl>
                                        <p:attrNameLst>
                                          <p:attrName>ppt_w</p:attrName>
                                        </p:attrNameLst>
                                      </p:cBhvr>
                                      <p:tavLst>
                                        <p:tav tm="0">
                                          <p:val>
                                            <p:strVal val="ppt_w"/>
                                          </p:val>
                                        </p:tav>
                                        <p:tav tm="100000">
                                          <p:val>
                                            <p:fltVal val="0"/>
                                          </p:val>
                                        </p:tav>
                                      </p:tavLst>
                                    </p:anim>
                                    <p:anim calcmode="lin" valueType="num">
                                      <p:cBhvr>
                                        <p:cTn id="133" dur="500"/>
                                        <p:tgtEl>
                                          <p:spTgt spid="45"/>
                                        </p:tgtEl>
                                        <p:attrNameLst>
                                          <p:attrName>ppt_h</p:attrName>
                                        </p:attrNameLst>
                                      </p:cBhvr>
                                      <p:tavLst>
                                        <p:tav tm="0">
                                          <p:val>
                                            <p:strVal val="ppt_h"/>
                                          </p:val>
                                        </p:tav>
                                        <p:tav tm="100000">
                                          <p:val>
                                            <p:fltVal val="0"/>
                                          </p:val>
                                        </p:tav>
                                      </p:tavLst>
                                    </p:anim>
                                    <p:animEffect transition="out" filter="fade">
                                      <p:cBhvr>
                                        <p:cTn id="134" dur="500"/>
                                        <p:tgtEl>
                                          <p:spTgt spid="45"/>
                                        </p:tgtEl>
                                      </p:cBhvr>
                                    </p:animEffect>
                                    <p:set>
                                      <p:cBhvr>
                                        <p:cTn id="135" dur="1" fill="hold">
                                          <p:stCondLst>
                                            <p:cond delay="499"/>
                                          </p:stCondLst>
                                        </p:cTn>
                                        <p:tgtEl>
                                          <p:spTgt spid="45"/>
                                        </p:tgtEl>
                                        <p:attrNameLst>
                                          <p:attrName>style.visibility</p:attrName>
                                        </p:attrNameLst>
                                      </p:cBhvr>
                                      <p:to>
                                        <p:strVal val="hidden"/>
                                      </p:to>
                                    </p:set>
                                  </p:childTnLst>
                                </p:cTn>
                              </p:par>
                              <p:par>
                                <p:cTn id="136" presetID="53" presetClass="exit" presetSubtype="0" fill="hold" nodeType="withEffect">
                                  <p:stCondLst>
                                    <p:cond delay="2300"/>
                                  </p:stCondLst>
                                  <p:childTnLst>
                                    <p:anim calcmode="lin" valueType="num">
                                      <p:cBhvr>
                                        <p:cTn id="137" dur="500"/>
                                        <p:tgtEl>
                                          <p:spTgt spid="46"/>
                                        </p:tgtEl>
                                        <p:attrNameLst>
                                          <p:attrName>ppt_w</p:attrName>
                                        </p:attrNameLst>
                                      </p:cBhvr>
                                      <p:tavLst>
                                        <p:tav tm="0">
                                          <p:val>
                                            <p:strVal val="ppt_w"/>
                                          </p:val>
                                        </p:tav>
                                        <p:tav tm="100000">
                                          <p:val>
                                            <p:fltVal val="0"/>
                                          </p:val>
                                        </p:tav>
                                      </p:tavLst>
                                    </p:anim>
                                    <p:anim calcmode="lin" valueType="num">
                                      <p:cBhvr>
                                        <p:cTn id="138" dur="500"/>
                                        <p:tgtEl>
                                          <p:spTgt spid="46"/>
                                        </p:tgtEl>
                                        <p:attrNameLst>
                                          <p:attrName>ppt_h</p:attrName>
                                        </p:attrNameLst>
                                      </p:cBhvr>
                                      <p:tavLst>
                                        <p:tav tm="0">
                                          <p:val>
                                            <p:strVal val="ppt_h"/>
                                          </p:val>
                                        </p:tav>
                                        <p:tav tm="100000">
                                          <p:val>
                                            <p:fltVal val="0"/>
                                          </p:val>
                                        </p:tav>
                                      </p:tavLst>
                                    </p:anim>
                                    <p:animEffect transition="out" filter="fade">
                                      <p:cBhvr>
                                        <p:cTn id="139" dur="500"/>
                                        <p:tgtEl>
                                          <p:spTgt spid="46"/>
                                        </p:tgtEl>
                                      </p:cBhvr>
                                    </p:animEffect>
                                    <p:set>
                                      <p:cBhvr>
                                        <p:cTn id="140"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fld id="{8495842A-4387-4D2F-AA59-397DD373492A}" type="datetime1">
              <a:rPr lang="zh-CN" altLang="en-US" smtClean="0"/>
              <a:t>2018/5/11</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859102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58982" y="364195"/>
            <a:ext cx="2639169" cy="579704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41474" y="364195"/>
            <a:ext cx="7764513" cy="579704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fld id="{4E41069B-A966-4DE2-A4D8-7473F0ECB62C}" type="datetime1">
              <a:rPr lang="zh-CN" altLang="en-US" smtClean="0"/>
              <a:t>2018/5/11</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7499599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11981" y="273621"/>
            <a:ext cx="11015663" cy="114009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11345" y="6340475"/>
            <a:ext cx="2856125" cy="363538"/>
          </a:xfrm>
        </p:spPr>
        <p:txBody>
          <a:bodyPr/>
          <a:lstStyle>
            <a:lvl1pPr>
              <a:defRPr/>
            </a:lvl1pPr>
          </a:lstStyle>
          <a:p>
            <a:fld id="{6A21A1C8-D42A-465F-89F6-C00624FF832B}" type="datetime1">
              <a:rPr lang="zh-CN" altLang="en-US" smtClean="0"/>
              <a:t>2018/5/11</a:t>
            </a:fld>
            <a:endParaRPr lang="zh-CN" altLang="en-US"/>
          </a:p>
        </p:txBody>
      </p:sp>
      <p:sp>
        <p:nvSpPr>
          <p:cNvPr id="4" name="页脚占位符 3"/>
          <p:cNvSpPr>
            <a:spLocks noGrp="1"/>
          </p:cNvSpPr>
          <p:nvPr>
            <p:ph type="ftr" sz="quarter" idx="11"/>
          </p:nvPr>
        </p:nvSpPr>
        <p:spPr>
          <a:xfrm>
            <a:off x="4182298" y="6340475"/>
            <a:ext cx="3875032" cy="363538"/>
          </a:xfrm>
        </p:spPr>
        <p:txBody>
          <a:bodyPr/>
          <a:lstStyle>
            <a:lvl1pPr>
              <a:defRPr/>
            </a:lvl1pPr>
          </a:lstStyle>
          <a:p>
            <a:endParaRPr lang="zh-CN" altLang="en-US"/>
          </a:p>
        </p:txBody>
      </p:sp>
      <p:sp>
        <p:nvSpPr>
          <p:cNvPr id="5" name="灯片编号占位符 4"/>
          <p:cNvSpPr>
            <a:spLocks noGrp="1"/>
          </p:cNvSpPr>
          <p:nvPr>
            <p:ph type="sldNum" sz="quarter" idx="12"/>
          </p:nvPr>
        </p:nvSpPr>
        <p:spPr>
          <a:xfrm>
            <a:off x="0" y="6456432"/>
            <a:ext cx="2856125" cy="363538"/>
          </a:xfrm>
        </p:spPr>
        <p:txBody>
          <a:bodyPr/>
          <a:lstStyle>
            <a:lvl1pPr algn="l">
              <a:defRPr sz="1800">
                <a:solidFill>
                  <a:srgbClr val="0070C0"/>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55664362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28" name="Picture 2" descr="C:\Users\iamisis\Desktop\崔老师的PPT\bghome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38" y="0"/>
            <a:ext cx="12239625" cy="684053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5" descr="ppt"/>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54395" y="1"/>
            <a:ext cx="10585230" cy="342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副标题 2"/>
          <p:cNvSpPr>
            <a:spLocks noGrp="1"/>
          </p:cNvSpPr>
          <p:nvPr>
            <p:ph type="subTitle" idx="1"/>
          </p:nvPr>
        </p:nvSpPr>
        <p:spPr>
          <a:xfrm>
            <a:off x="1835944" y="3876305"/>
            <a:ext cx="8567738" cy="174813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FFF189D-A14E-40F7-B013-8EBA2B5A3612}" type="datetime1">
              <a:rPr lang="zh-CN" altLang="en-US" smtClean="0"/>
              <a:t>2018/5/11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6" name="标题 1"/>
          <p:cNvSpPr>
            <a:spLocks noGrp="1"/>
          </p:cNvSpPr>
          <p:nvPr>
            <p:ph type="title"/>
          </p:nvPr>
        </p:nvSpPr>
        <p:spPr>
          <a:xfrm>
            <a:off x="966846" y="3424866"/>
            <a:ext cx="10403681" cy="1358607"/>
          </a:xfrm>
        </p:spPr>
        <p:txBody>
          <a:bodyPr anchor="t"/>
          <a:lstStyle>
            <a:lvl1pPr algn="l">
              <a:defRPr sz="4000" b="1" cap="all"/>
            </a:lvl1pPr>
          </a:lstStyle>
          <a:p>
            <a:r>
              <a:rPr lang="zh-CN" altLang="en-US" smtClean="0"/>
              <a:t>单击此处编辑母版标题样式</a:t>
            </a:r>
            <a:endParaRPr lang="zh-CN" altLang="en-US"/>
          </a:p>
        </p:txBody>
      </p:sp>
      <p:sp>
        <p:nvSpPr>
          <p:cNvPr id="29" name="文本框 28"/>
          <p:cNvSpPr txBox="1"/>
          <p:nvPr userDrawn="1"/>
        </p:nvSpPr>
        <p:spPr>
          <a:xfrm>
            <a:off x="0" y="3420268"/>
            <a:ext cx="12243463" cy="3420269"/>
          </a:xfrm>
          <a:prstGeom prst="rect">
            <a:avLst/>
          </a:prstGeom>
          <a:solidFill>
            <a:srgbClr val="013885"/>
          </a:solidFill>
        </p:spPr>
        <p:txBody>
          <a:bodyPr wrap="square" rtlCol="0">
            <a:noAutofit/>
          </a:bodyPr>
          <a:lstStyle/>
          <a:p>
            <a:endParaRPr lang="zh-CN" altLang="en-US" sz="2404" dirty="0"/>
          </a:p>
        </p:txBody>
      </p:sp>
      <p:pic>
        <p:nvPicPr>
          <p:cNvPr id="30" name="Picture 2" descr="PPECLOGO-eff-0-1"/>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860078" y="4653552"/>
            <a:ext cx="1117716" cy="66927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descr="PPECLOGO-eff-0-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496685" y="4619771"/>
            <a:ext cx="1034843" cy="62916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PPECLOGO-eff-0-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585553" y="3448012"/>
            <a:ext cx="3176778" cy="199093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5" descr="PPECLOGO-eff-0-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197941" y="5394609"/>
            <a:ext cx="552483" cy="33147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PPECLOGO-eff-0-1"/>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264223" y="4668330"/>
            <a:ext cx="422861" cy="25335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7" descr="PPECLOGO-eff-0-1"/>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5432529" y="5449503"/>
            <a:ext cx="208244" cy="12456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PPECLOGO-eff-0-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052166" y="4391754"/>
            <a:ext cx="1034844" cy="62916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9" descr="PPECLOGO-eff-5-4"/>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2927230" y="4921683"/>
            <a:ext cx="1557578" cy="94163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descr="PPECLOGO-eff-5-2"/>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5130789" y="5122256"/>
            <a:ext cx="1933691" cy="120342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1" descr="PPECLOGO-eff-5-4"/>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9909767" y="4518430"/>
            <a:ext cx="1177214" cy="71361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2" descr="PPECLOGO-eff-0-1"/>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7861329" y="5272155"/>
            <a:ext cx="550359" cy="32935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3" descr="PPECLOGO-eff-0-1"/>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1352598" y="4216517"/>
            <a:ext cx="550357" cy="32935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4" descr="PPECLOGO-eff2-1-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654395" y="4577546"/>
            <a:ext cx="1789195" cy="119709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5" descr="PPECLOGO-eff2-1-3"/>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687956" y="4569101"/>
            <a:ext cx="461112" cy="30613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6" descr="PPECLOGO-eff2-1-4"/>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469060" y="5020914"/>
            <a:ext cx="741603" cy="49192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7" descr="PPECLOGO-eff2-1-3"/>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227662" y="4672552"/>
            <a:ext cx="380363" cy="25335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8" descr="PPECLOGO-eff2-1-3"/>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761021" y="5122256"/>
            <a:ext cx="297491" cy="198460"/>
          </a:xfrm>
          <a:prstGeom prst="rect">
            <a:avLst/>
          </a:prstGeom>
          <a:noFill/>
          <a:extLst>
            <a:ext uri="{909E8E84-426E-40DD-AFC4-6F175D3DCCD1}">
              <a14:hiddenFill xmlns:a14="http://schemas.microsoft.com/office/drawing/2010/main">
                <a:solidFill>
                  <a:srgbClr val="FFFFFF"/>
                </a:solidFill>
              </a14:hiddenFill>
            </a:ext>
          </a:extLst>
        </p:spPr>
      </p:pic>
      <p:pic>
        <p:nvPicPr>
          <p:cNvPr id="49" name="图片 48"/>
          <p:cNvPicPr>
            <a:picLocks noChangeAspect="1"/>
          </p:cNvPicPr>
          <p:nvPr userDrawn="1"/>
        </p:nvPicPr>
        <p:blipFill>
          <a:blip r:embed="rId16"/>
          <a:stretch>
            <a:fillRect/>
          </a:stretch>
        </p:blipFill>
        <p:spPr>
          <a:xfrm>
            <a:off x="9682280" y="4095519"/>
            <a:ext cx="2251928" cy="2229741"/>
          </a:xfrm>
          <a:prstGeom prst="rect">
            <a:avLst/>
          </a:prstGeom>
        </p:spPr>
      </p:pic>
      <p:pic>
        <p:nvPicPr>
          <p:cNvPr id="50" name="图片 49"/>
          <p:cNvPicPr>
            <a:picLocks noChangeAspect="1"/>
          </p:cNvPicPr>
          <p:nvPr userDrawn="1"/>
        </p:nvPicPr>
        <p:blipFill>
          <a:blip r:embed="rId17"/>
          <a:stretch>
            <a:fillRect/>
          </a:stretch>
        </p:blipFill>
        <p:spPr>
          <a:xfrm>
            <a:off x="7153198" y="4089924"/>
            <a:ext cx="2226036" cy="2229741"/>
          </a:xfrm>
          <a:prstGeom prst="rect">
            <a:avLst/>
          </a:prstGeom>
        </p:spPr>
      </p:pic>
      <p:sp>
        <p:nvSpPr>
          <p:cNvPr id="51" name="矩形 50"/>
          <p:cNvSpPr/>
          <p:nvPr userDrawn="1"/>
        </p:nvSpPr>
        <p:spPr>
          <a:xfrm>
            <a:off x="7558330" y="6340078"/>
            <a:ext cx="1415772" cy="462306"/>
          </a:xfrm>
          <a:prstGeom prst="rect">
            <a:avLst/>
          </a:prstGeom>
        </p:spPr>
        <p:txBody>
          <a:bodyPr wrap="none">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官方微信</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2" name="矩形 51"/>
          <p:cNvSpPr/>
          <p:nvPr userDrawn="1"/>
        </p:nvSpPr>
        <p:spPr>
          <a:xfrm>
            <a:off x="10097152" y="6340078"/>
            <a:ext cx="1422184" cy="462306"/>
          </a:xfrm>
          <a:prstGeom prst="rect">
            <a:avLst/>
          </a:prstGeom>
        </p:spPr>
        <p:txBody>
          <a:bodyPr wrap="none">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官方微博</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3" name="Text Box 7"/>
          <p:cNvSpPr>
            <a:spLocks noChangeArrowheads="1"/>
          </p:cNvSpPr>
          <p:nvPr userDrawn="1"/>
        </p:nvSpPr>
        <p:spPr bwMode="auto">
          <a:xfrm>
            <a:off x="287164" y="801127"/>
            <a:ext cx="442986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1pPr>
            <a:lvl2pPr marL="742950" indent="-285750">
              <a:spcBef>
                <a:spcPct val="20000"/>
              </a:spcBef>
              <a:buChar char="–"/>
              <a:defRPr sz="28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2pPr>
            <a:lvl3pPr marL="1143000" indent="-228600">
              <a:spcBef>
                <a:spcPct val="20000"/>
              </a:spcBef>
              <a:buChar char="•"/>
              <a:defRPr sz="24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3pPr>
            <a:lvl4pPr marL="1600200" indent="-228600">
              <a:spcBef>
                <a:spcPct val="20000"/>
              </a:spcBef>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4pPr>
            <a:lvl5pPr marL="2057400" indent="-228600">
              <a:spcBef>
                <a:spcPct val="20000"/>
              </a:spcBef>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9pPr>
          </a:lstStyle>
          <a:p>
            <a:pPr eaLnBrk="1" fontAlgn="ctr" hangingPunct="1">
              <a:spcBef>
                <a:spcPct val="50000"/>
              </a:spcBef>
              <a:buFontTx/>
              <a:buNone/>
            </a:pPr>
            <a:r>
              <a:rPr lang="en-US" altLang="zh-CN" sz="6600" b="1" dirty="0" smtClean="0">
                <a:solidFill>
                  <a:srgbClr val="C00000"/>
                </a:solidFill>
                <a:sym typeface="黑体" panose="02010609060101010101" pitchFamily="49" charset="-122"/>
              </a:rPr>
              <a:t> The end</a:t>
            </a:r>
            <a:endParaRPr lang="zh-CN" altLang="en-US" sz="1800" dirty="0">
              <a:solidFill>
                <a:srgbClr val="C00000"/>
              </a:solidFill>
            </a:endParaRPr>
          </a:p>
        </p:txBody>
      </p:sp>
      <p:sp>
        <p:nvSpPr>
          <p:cNvPr id="54" name="Text Box 15"/>
          <p:cNvSpPr>
            <a:spLocks noChangeArrowheads="1"/>
          </p:cNvSpPr>
          <p:nvPr userDrawn="1"/>
        </p:nvSpPr>
        <p:spPr bwMode="auto">
          <a:xfrm>
            <a:off x="544880" y="3647382"/>
            <a:ext cx="6253871" cy="2531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3" tIns="45706" rIns="91413" bIns="45706">
            <a:spAutoFit/>
          </a:bodyPr>
          <a:lstStyle>
            <a:lvl1pPr>
              <a:spcBef>
                <a:spcPct val="20000"/>
              </a:spcBef>
              <a:buChar char="•"/>
              <a:defRPr sz="32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1pPr>
            <a:lvl2pPr marL="742950" indent="-285750">
              <a:spcBef>
                <a:spcPct val="20000"/>
              </a:spcBef>
              <a:buChar char="–"/>
              <a:defRPr sz="28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2pPr>
            <a:lvl3pPr marL="1143000" indent="-228600">
              <a:spcBef>
                <a:spcPct val="20000"/>
              </a:spcBef>
              <a:buChar char="•"/>
              <a:defRPr sz="24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3pPr>
            <a:lvl4pPr marL="1600200" indent="-228600">
              <a:spcBef>
                <a:spcPct val="20000"/>
              </a:spcBef>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4pPr>
            <a:lvl5pPr marL="2057400" indent="-228600">
              <a:spcBef>
                <a:spcPct val="20000"/>
              </a:spcBef>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9pPr>
          </a:lstStyle>
          <a:p>
            <a:pPr>
              <a:lnSpc>
                <a:spcPct val="150000"/>
              </a:lnSpc>
              <a:spcBef>
                <a:spcPct val="50000"/>
              </a:spcBef>
              <a:buNone/>
            </a:pPr>
            <a:r>
              <a:rPr lang="zh-CN" altLang="en-US" sz="1400" dirty="0">
                <a:solidFill>
                  <a:schemeClr val="bg1"/>
                </a:solidFill>
                <a:sym typeface="微软雅黑" panose="020B0503020204020204" pitchFamily="34" charset="-122"/>
              </a:rPr>
              <a:t>深圳总部</a:t>
            </a:r>
            <a:r>
              <a:rPr lang="zh-CN" altLang="en-US" sz="1400" dirty="0" smtClean="0">
                <a:solidFill>
                  <a:schemeClr val="bg1"/>
                </a:solidFill>
                <a:sym typeface="微软雅黑" panose="020B0503020204020204" pitchFamily="34" charset="-122"/>
              </a:rPr>
              <a:t>：   </a:t>
            </a:r>
            <a:r>
              <a:rPr lang="zh-CN" altLang="zh-CN" sz="1400" dirty="0" smtClean="0">
                <a:solidFill>
                  <a:schemeClr val="bg1"/>
                </a:solidFill>
              </a:rPr>
              <a:t>深圳市</a:t>
            </a:r>
            <a:r>
              <a:rPr lang="zh-CN" altLang="zh-CN" sz="1400" dirty="0">
                <a:solidFill>
                  <a:schemeClr val="bg1"/>
                </a:solidFill>
              </a:rPr>
              <a:t>深南中路</a:t>
            </a:r>
            <a:r>
              <a:rPr lang="en-US" altLang="zh-CN" sz="1400" dirty="0">
                <a:solidFill>
                  <a:schemeClr val="bg1"/>
                </a:solidFill>
              </a:rPr>
              <a:t>2010</a:t>
            </a:r>
            <a:r>
              <a:rPr lang="zh-CN" altLang="zh-CN" sz="1400" dirty="0">
                <a:solidFill>
                  <a:schemeClr val="bg1"/>
                </a:solidFill>
              </a:rPr>
              <a:t>号东风大厦</a:t>
            </a:r>
            <a:r>
              <a:rPr lang="en-US" altLang="zh-CN" sz="1400" dirty="0">
                <a:solidFill>
                  <a:schemeClr val="bg1"/>
                </a:solidFill>
              </a:rPr>
              <a:t>22</a:t>
            </a:r>
            <a:r>
              <a:rPr lang="zh-CN" altLang="zh-CN" sz="1400" dirty="0">
                <a:solidFill>
                  <a:schemeClr val="bg1"/>
                </a:solidFill>
              </a:rPr>
              <a:t>楼</a:t>
            </a:r>
            <a:endParaRPr lang="en-US" altLang="zh-CN" sz="1400" dirty="0">
              <a:solidFill>
                <a:schemeClr val="bg1"/>
              </a:solidFill>
              <a:sym typeface="微软雅黑" panose="020B0503020204020204" pitchFamily="34" charset="-122"/>
            </a:endParaRPr>
          </a:p>
          <a:p>
            <a:pPr eaLnBrk="1" hangingPunct="1">
              <a:lnSpc>
                <a:spcPct val="150000"/>
              </a:lnSpc>
              <a:spcBef>
                <a:spcPct val="50000"/>
              </a:spcBef>
              <a:buFontTx/>
              <a:buNone/>
            </a:pPr>
            <a:r>
              <a:rPr lang="zh-CN" altLang="en-US" sz="1400" dirty="0" smtClean="0">
                <a:solidFill>
                  <a:schemeClr val="bg1"/>
                </a:solidFill>
                <a:sym typeface="微软雅黑" panose="020B0503020204020204" pitchFamily="34" charset="-122"/>
              </a:rPr>
              <a:t>广州分公司：</a:t>
            </a:r>
            <a:r>
              <a:rPr lang="zh-CN" altLang="en-US" sz="1400" dirty="0">
                <a:solidFill>
                  <a:schemeClr val="bg1"/>
                </a:solidFill>
                <a:sym typeface="微软雅黑" panose="020B0503020204020204" pitchFamily="34" charset="-122"/>
              </a:rPr>
              <a:t>广东省广州市花都区风神大道</a:t>
            </a:r>
            <a:r>
              <a:rPr lang="en-US" altLang="zh-CN" sz="1400" dirty="0">
                <a:solidFill>
                  <a:schemeClr val="bg1"/>
                </a:solidFill>
                <a:sym typeface="微软雅黑" panose="020B0503020204020204" pitchFamily="34" charset="-122"/>
              </a:rPr>
              <a:t>8</a:t>
            </a:r>
            <a:r>
              <a:rPr lang="zh-CN" altLang="en-US" sz="1400" dirty="0" smtClean="0">
                <a:solidFill>
                  <a:schemeClr val="bg1"/>
                </a:solidFill>
                <a:sym typeface="微软雅黑" panose="020B0503020204020204" pitchFamily="34" charset="-122"/>
              </a:rPr>
              <a:t>号 东风南方大楼</a:t>
            </a:r>
            <a:endParaRPr lang="en-US" altLang="zh-CN" sz="1400" dirty="0" smtClean="0">
              <a:solidFill>
                <a:schemeClr val="bg1"/>
              </a:solidFill>
              <a:sym typeface="微软雅黑" panose="020B0503020204020204" pitchFamily="34" charset="-122"/>
            </a:endParaRPr>
          </a:p>
          <a:p>
            <a:pPr>
              <a:lnSpc>
                <a:spcPct val="150000"/>
              </a:lnSpc>
              <a:spcBef>
                <a:spcPct val="50000"/>
              </a:spcBef>
              <a:buNone/>
            </a:pPr>
            <a:r>
              <a:rPr lang="zh-CN" altLang="en-US" sz="1400" dirty="0">
                <a:solidFill>
                  <a:schemeClr val="bg1"/>
                </a:solidFill>
                <a:sym typeface="微软雅黑" panose="020B0503020204020204" pitchFamily="34" charset="-122"/>
              </a:rPr>
              <a:t>武汉</a:t>
            </a:r>
            <a:r>
              <a:rPr lang="zh-CN" altLang="en-US" sz="1400" dirty="0" smtClean="0">
                <a:solidFill>
                  <a:schemeClr val="bg1"/>
                </a:solidFill>
                <a:sym typeface="微软雅黑" panose="020B0503020204020204" pitchFamily="34" charset="-122"/>
              </a:rPr>
              <a:t>分公司：湖北省</a:t>
            </a:r>
            <a:r>
              <a:rPr lang="zh-CN" altLang="zh-CN" sz="1400" dirty="0" smtClean="0">
                <a:solidFill>
                  <a:schemeClr val="bg1"/>
                </a:solidFill>
              </a:rPr>
              <a:t>武汉</a:t>
            </a:r>
            <a:r>
              <a:rPr lang="zh-CN" altLang="en-US" sz="1400" dirty="0">
                <a:solidFill>
                  <a:schemeClr val="bg1"/>
                </a:solidFill>
              </a:rPr>
              <a:t>市</a:t>
            </a:r>
            <a:r>
              <a:rPr lang="zh-CN" altLang="zh-CN" sz="1400" dirty="0" smtClean="0">
                <a:solidFill>
                  <a:schemeClr val="bg1"/>
                </a:solidFill>
              </a:rPr>
              <a:t>经</a:t>
            </a:r>
            <a:r>
              <a:rPr lang="zh-CN" altLang="zh-CN" sz="1400" dirty="0">
                <a:solidFill>
                  <a:schemeClr val="bg1"/>
                </a:solidFill>
              </a:rPr>
              <a:t>开区创业路</a:t>
            </a:r>
            <a:r>
              <a:rPr lang="en-US" altLang="zh-CN" sz="1400" dirty="0">
                <a:solidFill>
                  <a:schemeClr val="bg1"/>
                </a:solidFill>
              </a:rPr>
              <a:t>16</a:t>
            </a:r>
            <a:r>
              <a:rPr lang="zh-CN" altLang="zh-CN" sz="1400" dirty="0">
                <a:solidFill>
                  <a:schemeClr val="bg1"/>
                </a:solidFill>
              </a:rPr>
              <a:t>号华源商务广场</a:t>
            </a:r>
            <a:r>
              <a:rPr lang="en-US" altLang="zh-CN" sz="1400" dirty="0">
                <a:solidFill>
                  <a:schemeClr val="bg1"/>
                </a:solidFill>
              </a:rPr>
              <a:t>A</a:t>
            </a:r>
            <a:r>
              <a:rPr lang="zh-CN" altLang="zh-CN" sz="1400" dirty="0">
                <a:solidFill>
                  <a:schemeClr val="bg1"/>
                </a:solidFill>
              </a:rPr>
              <a:t>座</a:t>
            </a:r>
            <a:r>
              <a:rPr lang="en-US" altLang="zh-CN" sz="1400" dirty="0">
                <a:solidFill>
                  <a:schemeClr val="bg1"/>
                </a:solidFill>
              </a:rPr>
              <a:t>3</a:t>
            </a:r>
            <a:r>
              <a:rPr lang="zh-CN" altLang="zh-CN" sz="1400" dirty="0">
                <a:solidFill>
                  <a:schemeClr val="bg1"/>
                </a:solidFill>
              </a:rPr>
              <a:t>层</a:t>
            </a:r>
            <a:endParaRPr lang="en-US" altLang="zh-CN" sz="1400" dirty="0">
              <a:solidFill>
                <a:schemeClr val="bg1"/>
              </a:solidFill>
              <a:sym typeface="微软雅黑" panose="020B0503020204020204" pitchFamily="34" charset="-122"/>
            </a:endParaRPr>
          </a:p>
          <a:p>
            <a:pPr eaLnBrk="1" hangingPunct="1">
              <a:lnSpc>
                <a:spcPct val="150000"/>
              </a:lnSpc>
              <a:spcBef>
                <a:spcPct val="50000"/>
              </a:spcBef>
              <a:buFontTx/>
              <a:buNone/>
            </a:pPr>
            <a:r>
              <a:rPr lang="zh-CN" altLang="en-US" sz="1400" dirty="0" smtClean="0">
                <a:solidFill>
                  <a:schemeClr val="bg1"/>
                </a:solidFill>
                <a:sym typeface="微软雅黑" panose="020B0503020204020204" pitchFamily="34" charset="-122"/>
              </a:rPr>
              <a:t>客</a:t>
            </a:r>
            <a:r>
              <a:rPr lang="zh-CN" altLang="en-US" sz="1400" dirty="0">
                <a:solidFill>
                  <a:schemeClr val="bg1"/>
                </a:solidFill>
                <a:sym typeface="微软雅黑" panose="020B0503020204020204" pitchFamily="34" charset="-122"/>
              </a:rPr>
              <a:t>服热线</a:t>
            </a:r>
            <a:r>
              <a:rPr lang="zh-CN" altLang="en-US" sz="1400" dirty="0" smtClean="0">
                <a:solidFill>
                  <a:schemeClr val="bg1"/>
                </a:solidFill>
                <a:sym typeface="微软雅黑" panose="020B0503020204020204" pitchFamily="34" charset="-122"/>
              </a:rPr>
              <a:t>：</a:t>
            </a:r>
            <a:r>
              <a:rPr lang="en-US" altLang="zh-CN" sz="1400" dirty="0" smtClean="0">
                <a:solidFill>
                  <a:schemeClr val="bg1"/>
                </a:solidFill>
                <a:sym typeface="微软雅黑" panose="020B0503020204020204" pitchFamily="34" charset="-122"/>
              </a:rPr>
              <a:t>400-830-5721</a:t>
            </a:r>
            <a:endParaRPr lang="en-US" altLang="zh-CN" sz="1400" dirty="0">
              <a:solidFill>
                <a:schemeClr val="bg1"/>
              </a:solidFill>
              <a:sym typeface="微软雅黑" panose="020B0503020204020204" pitchFamily="34" charset="-122"/>
            </a:endParaRPr>
          </a:p>
          <a:p>
            <a:pPr eaLnBrk="1" hangingPunct="1">
              <a:lnSpc>
                <a:spcPct val="150000"/>
              </a:lnSpc>
              <a:spcBef>
                <a:spcPct val="50000"/>
              </a:spcBef>
              <a:buFontTx/>
              <a:buNone/>
            </a:pPr>
            <a:r>
              <a:rPr lang="zh-CN" altLang="en-US" sz="1400" dirty="0">
                <a:solidFill>
                  <a:schemeClr val="bg1"/>
                </a:solidFill>
                <a:sym typeface="微软雅黑" panose="020B0503020204020204" pitchFamily="34" charset="-122"/>
              </a:rPr>
              <a:t>公司网站</a:t>
            </a:r>
            <a:r>
              <a:rPr lang="zh-CN" altLang="en-US" sz="1400" dirty="0" smtClean="0">
                <a:solidFill>
                  <a:schemeClr val="bg1"/>
                </a:solidFill>
                <a:sym typeface="微软雅黑" panose="020B0503020204020204" pitchFamily="34" charset="-122"/>
              </a:rPr>
              <a:t>：</a:t>
            </a:r>
            <a:r>
              <a:rPr lang="en-US" altLang="zh-CN" sz="1400" dirty="0" smtClean="0">
                <a:solidFill>
                  <a:schemeClr val="bg1"/>
                </a:solidFill>
                <a:sym typeface="微软雅黑" panose="020B0503020204020204" pitchFamily="34" charset="-122"/>
              </a:rPr>
              <a:t>www.szlanyou.com</a:t>
            </a:r>
          </a:p>
          <a:p>
            <a:pPr>
              <a:lnSpc>
                <a:spcPct val="150000"/>
              </a:lnSpc>
              <a:spcBef>
                <a:spcPct val="50000"/>
              </a:spcBef>
              <a:buNone/>
            </a:pPr>
            <a:r>
              <a:rPr lang="zh-CN" altLang="en-US" sz="1400" dirty="0">
                <a:solidFill>
                  <a:schemeClr val="bg1"/>
                </a:solidFill>
              </a:rPr>
              <a:t>邮箱</a:t>
            </a:r>
            <a:r>
              <a:rPr lang="zh-CN" altLang="zh-CN" sz="1400" dirty="0" smtClean="0">
                <a:solidFill>
                  <a:schemeClr val="bg1"/>
                </a:solidFill>
              </a:rPr>
              <a:t>：</a:t>
            </a:r>
            <a:r>
              <a:rPr lang="en-US" altLang="zh-CN" sz="1400" dirty="0">
                <a:solidFill>
                  <a:schemeClr val="bg1"/>
                </a:solidFill>
              </a:rPr>
              <a:t>service@szlanyou.com</a:t>
            </a:r>
            <a:endParaRPr lang="zh-CN" altLang="en-US" sz="1400" dirty="0">
              <a:solidFill>
                <a:schemeClr val="bg1"/>
              </a:solidFill>
            </a:endParaRPr>
          </a:p>
        </p:txBody>
      </p:sp>
      <p:sp>
        <p:nvSpPr>
          <p:cNvPr id="55" name="TextBox 8"/>
          <p:cNvSpPr>
            <a:spLocks noChangeArrowheads="1"/>
          </p:cNvSpPr>
          <p:nvPr userDrawn="1"/>
        </p:nvSpPr>
        <p:spPr bwMode="auto">
          <a:xfrm>
            <a:off x="544880" y="2485344"/>
            <a:ext cx="5868560" cy="4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3" tIns="45706" rIns="91413" bIns="45706">
            <a:spAutoFit/>
          </a:bodyPr>
          <a:lstStyle>
            <a:lvl1pPr>
              <a:spcBef>
                <a:spcPct val="20000"/>
              </a:spcBef>
              <a:buChar char="•"/>
              <a:defRPr sz="32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1pPr>
            <a:lvl2pPr marL="742950" indent="-285750">
              <a:spcBef>
                <a:spcPct val="20000"/>
              </a:spcBef>
              <a:buChar char="–"/>
              <a:defRPr sz="28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2pPr>
            <a:lvl3pPr marL="1143000" indent="-228600">
              <a:spcBef>
                <a:spcPct val="20000"/>
              </a:spcBef>
              <a:buChar char="•"/>
              <a:defRPr sz="24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3pPr>
            <a:lvl4pPr marL="1600200" indent="-228600">
              <a:spcBef>
                <a:spcPct val="20000"/>
              </a:spcBef>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4pPr>
            <a:lvl5pPr marL="2057400" indent="-228600">
              <a:spcBef>
                <a:spcPct val="20000"/>
              </a:spcBef>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9pPr>
          </a:lstStyle>
          <a:p>
            <a:pPr eaLnBrk="1" hangingPunct="1">
              <a:spcBef>
                <a:spcPct val="0"/>
              </a:spcBef>
              <a:buFontTx/>
              <a:buNone/>
            </a:pPr>
            <a:r>
              <a:rPr lang="zh-CN" altLang="en-US" sz="2400" b="1" dirty="0" smtClean="0">
                <a:solidFill>
                  <a:srgbClr val="003399"/>
                </a:solidFill>
                <a:sym typeface="微软雅黑" panose="020B0503020204020204" pitchFamily="34" charset="-122"/>
              </a:rPr>
              <a:t>深圳联友科技有限公司</a:t>
            </a:r>
            <a:endParaRPr lang="zh-CN" altLang="en-US" sz="2400" b="1" dirty="0">
              <a:solidFill>
                <a:srgbClr val="003399"/>
              </a:solidFill>
              <a:sym typeface="微软雅黑" panose="020B0503020204020204" pitchFamily="34" charset="-122"/>
            </a:endParaRPr>
          </a:p>
        </p:txBody>
      </p:sp>
      <p:sp>
        <p:nvSpPr>
          <p:cNvPr id="56" name="矩形 9"/>
          <p:cNvSpPr>
            <a:spLocks noChangeArrowheads="1"/>
          </p:cNvSpPr>
          <p:nvPr userDrawn="1"/>
        </p:nvSpPr>
        <p:spPr bwMode="auto">
          <a:xfrm>
            <a:off x="535358" y="2964439"/>
            <a:ext cx="4414900" cy="33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3" tIns="45706" rIns="91413" bIns="45706">
            <a:spAutoFit/>
          </a:bodyPr>
          <a:lstStyle>
            <a:lvl1pPr>
              <a:spcBef>
                <a:spcPct val="20000"/>
              </a:spcBef>
              <a:buChar char="•"/>
              <a:defRPr sz="32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1pPr>
            <a:lvl2pPr marL="742950" indent="-285750">
              <a:spcBef>
                <a:spcPct val="20000"/>
              </a:spcBef>
              <a:buChar char="–"/>
              <a:defRPr sz="28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2pPr>
            <a:lvl3pPr marL="1143000" indent="-228600">
              <a:spcBef>
                <a:spcPct val="20000"/>
              </a:spcBef>
              <a:buChar char="•"/>
              <a:defRPr sz="24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3pPr>
            <a:lvl4pPr marL="1600200" indent="-228600">
              <a:spcBef>
                <a:spcPct val="20000"/>
              </a:spcBef>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4pPr>
            <a:lvl5pPr marL="2057400" indent="-228600">
              <a:spcBef>
                <a:spcPct val="20000"/>
              </a:spcBef>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sym typeface="Arial" panose="020B0604020202020204" pitchFamily="34" charset="0"/>
              </a:defRPr>
            </a:lvl9pPr>
          </a:lstStyle>
          <a:p>
            <a:pPr eaLnBrk="1" hangingPunct="1">
              <a:spcBef>
                <a:spcPct val="0"/>
              </a:spcBef>
              <a:buFontTx/>
              <a:buNone/>
            </a:pPr>
            <a:r>
              <a:rPr lang="en-US" altLang="zh-CN" sz="1600" dirty="0">
                <a:solidFill>
                  <a:srgbClr val="003399"/>
                </a:solidFill>
                <a:latin typeface="Arial" panose="020B0604020202020204" pitchFamily="34" charset="0"/>
                <a:ea typeface="宋体" panose="02010600030101010101" pitchFamily="2" charset="-122"/>
              </a:rPr>
              <a:t>ShenzhenLan-youTechnologyCo.,Ltd.</a:t>
            </a:r>
            <a:endParaRPr lang="zh-CN" altLang="en-US" sz="1600" dirty="0">
              <a:solidFill>
                <a:srgbClr val="003399"/>
              </a:solidFill>
              <a:latin typeface="Arial" panose="020B0604020202020204" pitchFamily="34" charset="0"/>
              <a:ea typeface="宋体" panose="02010600030101010101" pitchFamily="2" charset="-122"/>
            </a:endParaRPr>
          </a:p>
        </p:txBody>
      </p:sp>
      <p:pic>
        <p:nvPicPr>
          <p:cNvPr id="7" name="图片 6"/>
          <p:cNvPicPr>
            <a:picLocks noChangeAspect="1"/>
          </p:cNvPicPr>
          <p:nvPr userDrawn="1"/>
        </p:nvPicPr>
        <p:blipFill>
          <a:blip r:embed="rId18"/>
          <a:stretch>
            <a:fillRect/>
          </a:stretch>
        </p:blipFill>
        <p:spPr>
          <a:xfrm>
            <a:off x="8016071" y="4979631"/>
            <a:ext cx="469872" cy="469872"/>
          </a:xfrm>
          <a:prstGeom prst="rect">
            <a:avLst/>
          </a:prstGeom>
        </p:spPr>
      </p:pic>
    </p:spTree>
    <p:extLst>
      <p:ext uri="{BB962C8B-B14F-4D97-AF65-F5344CB8AC3E}">
        <p14:creationId xmlns:p14="http://schemas.microsoft.com/office/powerpoint/2010/main" val="253795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35" presetClass="path" presetSubtype="0" fill="hold" nodeType="withEffect">
                                  <p:stCondLst>
                                    <p:cond delay="0"/>
                                  </p:stCondLst>
                                  <p:childTnLst>
                                    <p:animMotion origin="layout" path="M 0 0  L -0.25 0  E" pathEditMode="relative" rAng="0" ptsTypes="">
                                      <p:cBhvr>
                                        <p:cTn id="42" dur="5000" fill="hold"/>
                                        <p:tgtEl>
                                          <p:spTgt spid="39"/>
                                        </p:tgtEl>
                                        <p:attrNameLst>
                                          <p:attrName>ppt_x</p:attrName>
                                          <p:attrName>ppt_y</p:attrName>
                                        </p:attrNameLst>
                                      </p:cBhvr>
                                      <p:rCtr x="0" y="0"/>
                                    </p:animMotion>
                                  </p:childTnLst>
                                </p:cTn>
                              </p:par>
                              <p:par>
                                <p:cTn id="43" presetID="35" presetClass="path" presetSubtype="0" fill="hold" nodeType="withEffect">
                                  <p:stCondLst>
                                    <p:cond delay="0"/>
                                  </p:stCondLst>
                                  <p:childTnLst>
                                    <p:animMotion origin="layout" path="M 4.16667E-6 3.33333E-6 L -0.31632 3.33333E-6 " pathEditMode="relative" rAng="0" ptsTypes="AA">
                                      <p:cBhvr>
                                        <p:cTn id="44" dur="5000" fill="hold"/>
                                        <p:tgtEl>
                                          <p:spTgt spid="31"/>
                                        </p:tgtEl>
                                        <p:attrNameLst>
                                          <p:attrName>ppt_x</p:attrName>
                                          <p:attrName>ppt_y</p:attrName>
                                        </p:attrNameLst>
                                      </p:cBhvr>
                                      <p:rCtr x="-15816" y="0"/>
                                    </p:animMotion>
                                  </p:childTnLst>
                                </p:cTn>
                              </p:par>
                              <p:par>
                                <p:cTn id="45" presetID="35" presetClass="path" presetSubtype="0" fill="hold" nodeType="withEffect">
                                  <p:stCondLst>
                                    <p:cond delay="0"/>
                                  </p:stCondLst>
                                  <p:childTnLst>
                                    <p:animMotion origin="layout" path="M 0.00504 -1.85185E-6 L -0.46684 -1.85185E-6 " pathEditMode="relative" rAng="0" ptsTypes="AA">
                                      <p:cBhvr>
                                        <p:cTn id="46" dur="5000" fill="hold"/>
                                        <p:tgtEl>
                                          <p:spTgt spid="34"/>
                                        </p:tgtEl>
                                        <p:attrNameLst>
                                          <p:attrName>ppt_x</p:attrName>
                                          <p:attrName>ppt_y</p:attrName>
                                        </p:attrNameLst>
                                      </p:cBhvr>
                                      <p:rCtr x="-23594" y="0"/>
                                    </p:animMotion>
                                  </p:childTnLst>
                                </p:cTn>
                              </p:par>
                              <p:par>
                                <p:cTn id="47" presetID="35" presetClass="path" presetSubtype="0" fill="hold" nodeType="withEffect">
                                  <p:stCondLst>
                                    <p:cond delay="0"/>
                                  </p:stCondLst>
                                  <p:childTnLst>
                                    <p:animMotion origin="layout" path="M -3.05556E-6 1.11111E-6 L -0.19531 1.11111E-6 " pathEditMode="relative" rAng="0" ptsTypes="AA">
                                      <p:cBhvr>
                                        <p:cTn id="48" dur="5000" fill="hold"/>
                                        <p:tgtEl>
                                          <p:spTgt spid="36"/>
                                        </p:tgtEl>
                                        <p:attrNameLst>
                                          <p:attrName>ppt_x</p:attrName>
                                          <p:attrName>ppt_y</p:attrName>
                                        </p:attrNameLst>
                                      </p:cBhvr>
                                      <p:rCtr x="-9774" y="0"/>
                                    </p:animMotion>
                                  </p:childTnLst>
                                </p:cTn>
                              </p:par>
                              <p:par>
                                <p:cTn id="49" presetID="35" presetClass="path" presetSubtype="0" fill="hold" nodeType="withEffect">
                                  <p:stCondLst>
                                    <p:cond delay="0"/>
                                  </p:stCondLst>
                                  <p:childTnLst>
                                    <p:animMotion origin="layout" path="M 5.55556E-7 2.59259E-6 L -0.43594 2.59259E-6 " pathEditMode="relative" rAng="0" ptsTypes="AA">
                                      <p:cBhvr>
                                        <p:cTn id="50" dur="5000" fill="hold"/>
                                        <p:tgtEl>
                                          <p:spTgt spid="33"/>
                                        </p:tgtEl>
                                        <p:attrNameLst>
                                          <p:attrName>ppt_x</p:attrName>
                                          <p:attrName>ppt_y</p:attrName>
                                        </p:attrNameLst>
                                      </p:cBhvr>
                                      <p:rCtr x="-21806" y="0"/>
                                    </p:animMotion>
                                  </p:childTnLst>
                                </p:cTn>
                              </p:par>
                              <p:par>
                                <p:cTn id="51" presetID="35" presetClass="path" presetSubtype="0" fill="hold" nodeType="withEffect">
                                  <p:stCondLst>
                                    <p:cond delay="0"/>
                                  </p:stCondLst>
                                  <p:childTnLst>
                                    <p:animMotion origin="layout" path="M -1.94444E-6 2.59259E-6 L -0.61719 2.59259E-6 " pathEditMode="relative" rAng="0" ptsTypes="AA">
                                      <p:cBhvr>
                                        <p:cTn id="52" dur="5000" fill="hold"/>
                                        <p:tgtEl>
                                          <p:spTgt spid="35"/>
                                        </p:tgtEl>
                                        <p:attrNameLst>
                                          <p:attrName>ppt_x</p:attrName>
                                          <p:attrName>ppt_y</p:attrName>
                                        </p:attrNameLst>
                                      </p:cBhvr>
                                      <p:rCtr x="-30868" y="0"/>
                                    </p:animMotion>
                                  </p:childTnLst>
                                </p:cTn>
                              </p:par>
                              <p:par>
                                <p:cTn id="53" presetID="35" presetClass="path" presetSubtype="0" fill="hold" nodeType="withEffect">
                                  <p:stCondLst>
                                    <p:cond delay="0"/>
                                  </p:stCondLst>
                                  <p:childTnLst>
                                    <p:animMotion origin="layout" path="M 3.05556E-6 -1.85185E-6 L -0.33577 -1.85185E-6 " pathEditMode="relative" rAng="0" ptsTypes="AA">
                                      <p:cBhvr>
                                        <p:cTn id="54" dur="5000" fill="hold"/>
                                        <p:tgtEl>
                                          <p:spTgt spid="30"/>
                                        </p:tgtEl>
                                        <p:attrNameLst>
                                          <p:attrName>ppt_x</p:attrName>
                                          <p:attrName>ppt_y</p:attrName>
                                        </p:attrNameLst>
                                      </p:cBhvr>
                                      <p:rCtr x="-16788" y="0"/>
                                    </p:animMotion>
                                  </p:childTnLst>
                                </p:cTn>
                              </p:par>
                              <p:par>
                                <p:cTn id="55" presetID="35" presetClass="path" presetSubtype="0" fill="hold" nodeType="withEffect">
                                  <p:stCondLst>
                                    <p:cond delay="0"/>
                                  </p:stCondLst>
                                  <p:childTnLst>
                                    <p:animMotion origin="layout" path="M 1.66667E-6 -1.85185E-6 L -0.57188 -1.85185E-6 " pathEditMode="relative" rAng="0" ptsTypes="AA">
                                      <p:cBhvr>
                                        <p:cTn id="56" dur="5000" fill="hold"/>
                                        <p:tgtEl>
                                          <p:spTgt spid="40"/>
                                        </p:tgtEl>
                                        <p:attrNameLst>
                                          <p:attrName>ppt_x</p:attrName>
                                          <p:attrName>ppt_y</p:attrName>
                                        </p:attrNameLst>
                                      </p:cBhvr>
                                      <p:rCtr x="-28594" y="0"/>
                                    </p:animMotion>
                                  </p:childTnLst>
                                </p:cTn>
                              </p:par>
                              <p:par>
                                <p:cTn id="57" presetID="35" presetClass="path" presetSubtype="0" fill="hold" nodeType="withEffect">
                                  <p:stCondLst>
                                    <p:cond delay="0"/>
                                  </p:stCondLst>
                                  <p:childTnLst>
                                    <p:animMotion origin="layout" path="M 1.66667E-6 -1.85185E-6 L -0.57188 -1.85185E-6 " pathEditMode="relative" rAng="0" ptsTypes="AA">
                                      <p:cBhvr>
                                        <p:cTn id="58" dur="5000" fill="hold"/>
                                        <p:tgtEl>
                                          <p:spTgt spid="41"/>
                                        </p:tgtEl>
                                        <p:attrNameLst>
                                          <p:attrName>ppt_x</p:attrName>
                                          <p:attrName>ppt_y</p:attrName>
                                        </p:attrNameLst>
                                      </p:cBhvr>
                                      <p:rCtr x="-28594" y="0"/>
                                    </p:animMotion>
                                  </p:childTnLst>
                                </p:cTn>
                              </p:par>
                              <p:par>
                                <p:cTn id="59" presetID="63" presetClass="path" presetSubtype="0" fill="hold" nodeType="withEffect">
                                  <p:stCondLst>
                                    <p:cond delay="0"/>
                                  </p:stCondLst>
                                  <p:childTnLst>
                                    <p:animMotion origin="layout" path="M 5.55556E-7 2.59259E-6 L 0.43906 2.59259E-6 " pathEditMode="relative" rAng="0" ptsTypes="AA">
                                      <p:cBhvr>
                                        <p:cTn id="60" dur="5000" fill="hold"/>
                                        <p:tgtEl>
                                          <p:spTgt spid="38"/>
                                        </p:tgtEl>
                                        <p:attrNameLst>
                                          <p:attrName>ppt_x</p:attrName>
                                          <p:attrName>ppt_y</p:attrName>
                                        </p:attrNameLst>
                                      </p:cBhvr>
                                      <p:rCtr x="21944" y="0"/>
                                    </p:animMotion>
                                  </p:childTnLst>
                                </p:cTn>
                              </p:par>
                              <p:par>
                                <p:cTn id="61" presetID="63" presetClass="path" presetSubtype="0" fill="hold" nodeType="withEffect">
                                  <p:stCondLst>
                                    <p:cond delay="0"/>
                                  </p:stCondLst>
                                  <p:childTnLst>
                                    <p:animMotion origin="layout" path="M -1.38889E-6 2.96296E-6 L 0.62813 2.96296E-6 " pathEditMode="relative" rAng="0" ptsTypes="AA">
                                      <p:cBhvr>
                                        <p:cTn id="62" dur="5000" fill="hold"/>
                                        <p:tgtEl>
                                          <p:spTgt spid="37"/>
                                        </p:tgtEl>
                                        <p:attrNameLst>
                                          <p:attrName>ppt_x</p:attrName>
                                          <p:attrName>ppt_y</p:attrName>
                                        </p:attrNameLst>
                                      </p:cBhvr>
                                      <p:rCtr x="31406" y="0"/>
                                    </p:animMotion>
                                  </p:childTnLst>
                                </p:cTn>
                              </p:par>
                              <p:par>
                                <p:cTn id="63" presetID="63" presetClass="path" presetSubtype="0" fill="hold" nodeType="withEffect">
                                  <p:stCondLst>
                                    <p:cond delay="0"/>
                                  </p:stCondLst>
                                  <p:childTnLst>
                                    <p:animMotion origin="layout" path="M 2.77778E-6 -2.96296E-6 L 0.42465 -2.96296E-6 " pathEditMode="relative" rAng="0" ptsTypes="AA">
                                      <p:cBhvr>
                                        <p:cTn id="64" dur="5000" fill="hold"/>
                                        <p:tgtEl>
                                          <p:spTgt spid="32"/>
                                        </p:tgtEl>
                                        <p:attrNameLst>
                                          <p:attrName>ppt_x</p:attrName>
                                          <p:attrName>ppt_y</p:attrName>
                                        </p:attrNameLst>
                                      </p:cBhvr>
                                      <p:rCtr x="21233" y="0"/>
                                    </p:animMotion>
                                  </p:childTnLst>
                                </p:cTn>
                              </p:par>
                              <p:par>
                                <p:cTn id="65" presetID="10" presetClass="exit" presetSubtype="0" fill="hold" nodeType="withEffect">
                                  <p:stCondLst>
                                    <p:cond delay="2500"/>
                                  </p:stCondLst>
                                  <p:childTnLst>
                                    <p:animEffect transition="out" filter="fade">
                                      <p:cBhvr>
                                        <p:cTn id="66" dur="500"/>
                                        <p:tgtEl>
                                          <p:spTgt spid="37"/>
                                        </p:tgtEl>
                                      </p:cBhvr>
                                    </p:animEffect>
                                    <p:set>
                                      <p:cBhvr>
                                        <p:cTn id="67" dur="1" fill="hold">
                                          <p:stCondLst>
                                            <p:cond delay="499"/>
                                          </p:stCondLst>
                                        </p:cTn>
                                        <p:tgtEl>
                                          <p:spTgt spid="37"/>
                                        </p:tgtEl>
                                        <p:attrNameLst>
                                          <p:attrName>style.visibility</p:attrName>
                                        </p:attrNameLst>
                                      </p:cBhvr>
                                      <p:to>
                                        <p:strVal val="hidden"/>
                                      </p:to>
                                    </p:set>
                                  </p:childTnLst>
                                </p:cTn>
                              </p:par>
                              <p:par>
                                <p:cTn id="68" presetID="10" presetClass="exit" presetSubtype="0" fill="hold" nodeType="withEffect">
                                  <p:stCondLst>
                                    <p:cond delay="2500"/>
                                  </p:stCondLst>
                                  <p:childTnLst>
                                    <p:animEffect transition="out" filter="fade">
                                      <p:cBhvr>
                                        <p:cTn id="69" dur="500"/>
                                        <p:tgtEl>
                                          <p:spTgt spid="38"/>
                                        </p:tgtEl>
                                      </p:cBhvr>
                                    </p:animEffect>
                                    <p:set>
                                      <p:cBhvr>
                                        <p:cTn id="70" dur="1" fill="hold">
                                          <p:stCondLst>
                                            <p:cond delay="499"/>
                                          </p:stCondLst>
                                        </p:cTn>
                                        <p:tgtEl>
                                          <p:spTgt spid="38"/>
                                        </p:tgtEl>
                                        <p:attrNameLst>
                                          <p:attrName>style.visibility</p:attrName>
                                        </p:attrNameLst>
                                      </p:cBhvr>
                                      <p:to>
                                        <p:strVal val="hidden"/>
                                      </p:to>
                                    </p:set>
                                  </p:childTnLst>
                                </p:cTn>
                              </p:par>
                              <p:par>
                                <p:cTn id="71" presetID="10" presetClass="exit" presetSubtype="0" fill="hold" nodeType="withEffect">
                                  <p:stCondLst>
                                    <p:cond delay="2500"/>
                                  </p:stCondLst>
                                  <p:childTnLst>
                                    <p:animEffect transition="out" filter="fade">
                                      <p:cBhvr>
                                        <p:cTn id="72" dur="500"/>
                                        <p:tgtEl>
                                          <p:spTgt spid="40"/>
                                        </p:tgtEl>
                                      </p:cBhvr>
                                    </p:animEffect>
                                    <p:set>
                                      <p:cBhvr>
                                        <p:cTn id="73" dur="1" fill="hold">
                                          <p:stCondLst>
                                            <p:cond delay="499"/>
                                          </p:stCondLst>
                                        </p:cTn>
                                        <p:tgtEl>
                                          <p:spTgt spid="40"/>
                                        </p:tgtEl>
                                        <p:attrNameLst>
                                          <p:attrName>style.visibility</p:attrName>
                                        </p:attrNameLst>
                                      </p:cBhvr>
                                      <p:to>
                                        <p:strVal val="hidden"/>
                                      </p:to>
                                    </p:set>
                                  </p:childTnLst>
                                </p:cTn>
                              </p:par>
                              <p:par>
                                <p:cTn id="74" presetID="10" presetClass="exit" presetSubtype="0" fill="hold" nodeType="withEffect">
                                  <p:stCondLst>
                                    <p:cond delay="2500"/>
                                  </p:stCondLst>
                                  <p:childTnLst>
                                    <p:animEffect transition="out" filter="fade">
                                      <p:cBhvr>
                                        <p:cTn id="75" dur="500"/>
                                        <p:tgtEl>
                                          <p:spTgt spid="35"/>
                                        </p:tgtEl>
                                      </p:cBhvr>
                                    </p:animEffect>
                                    <p:set>
                                      <p:cBhvr>
                                        <p:cTn id="76" dur="1" fill="hold">
                                          <p:stCondLst>
                                            <p:cond delay="499"/>
                                          </p:stCondLst>
                                        </p:cTn>
                                        <p:tgtEl>
                                          <p:spTgt spid="35"/>
                                        </p:tgtEl>
                                        <p:attrNameLst>
                                          <p:attrName>style.visibility</p:attrName>
                                        </p:attrNameLst>
                                      </p:cBhvr>
                                      <p:to>
                                        <p:strVal val="hidden"/>
                                      </p:to>
                                    </p:set>
                                  </p:childTnLst>
                                </p:cTn>
                              </p:par>
                              <p:par>
                                <p:cTn id="77" presetID="10" presetClass="exit" presetSubtype="0" fill="hold" nodeType="withEffect">
                                  <p:stCondLst>
                                    <p:cond delay="2500"/>
                                  </p:stCondLst>
                                  <p:childTnLst>
                                    <p:animEffect transition="out" filter="fade">
                                      <p:cBhvr>
                                        <p:cTn id="78" dur="500"/>
                                        <p:tgtEl>
                                          <p:spTgt spid="33"/>
                                        </p:tgtEl>
                                      </p:cBhvr>
                                    </p:animEffect>
                                    <p:set>
                                      <p:cBhvr>
                                        <p:cTn id="79" dur="1" fill="hold">
                                          <p:stCondLst>
                                            <p:cond delay="499"/>
                                          </p:stCondLst>
                                        </p:cTn>
                                        <p:tgtEl>
                                          <p:spTgt spid="33"/>
                                        </p:tgtEl>
                                        <p:attrNameLst>
                                          <p:attrName>style.visibility</p:attrName>
                                        </p:attrNameLst>
                                      </p:cBhvr>
                                      <p:to>
                                        <p:strVal val="hidden"/>
                                      </p:to>
                                    </p:set>
                                  </p:childTnLst>
                                </p:cTn>
                              </p:par>
                              <p:par>
                                <p:cTn id="80" presetID="10" presetClass="exit" presetSubtype="0" fill="hold" nodeType="withEffect">
                                  <p:stCondLst>
                                    <p:cond delay="2500"/>
                                  </p:stCondLst>
                                  <p:childTnLst>
                                    <p:animEffect transition="out" filter="fade">
                                      <p:cBhvr>
                                        <p:cTn id="81" dur="500"/>
                                        <p:tgtEl>
                                          <p:spTgt spid="36"/>
                                        </p:tgtEl>
                                      </p:cBhvr>
                                    </p:animEffect>
                                    <p:set>
                                      <p:cBhvr>
                                        <p:cTn id="82" dur="1" fill="hold">
                                          <p:stCondLst>
                                            <p:cond delay="499"/>
                                          </p:stCondLst>
                                        </p:cTn>
                                        <p:tgtEl>
                                          <p:spTgt spid="36"/>
                                        </p:tgtEl>
                                        <p:attrNameLst>
                                          <p:attrName>style.visibility</p:attrName>
                                        </p:attrNameLst>
                                      </p:cBhvr>
                                      <p:to>
                                        <p:strVal val="hidden"/>
                                      </p:to>
                                    </p:set>
                                  </p:childTnLst>
                                </p:cTn>
                              </p:par>
                              <p:par>
                                <p:cTn id="83" presetID="10" presetClass="exit" presetSubtype="0" fill="hold" nodeType="withEffect">
                                  <p:stCondLst>
                                    <p:cond delay="2500"/>
                                  </p:stCondLst>
                                  <p:childTnLst>
                                    <p:animEffect transition="out" filter="fade">
                                      <p:cBhvr>
                                        <p:cTn id="84" dur="500"/>
                                        <p:tgtEl>
                                          <p:spTgt spid="31"/>
                                        </p:tgtEl>
                                      </p:cBhvr>
                                    </p:animEffect>
                                    <p:set>
                                      <p:cBhvr>
                                        <p:cTn id="85" dur="1" fill="hold">
                                          <p:stCondLst>
                                            <p:cond delay="499"/>
                                          </p:stCondLst>
                                        </p:cTn>
                                        <p:tgtEl>
                                          <p:spTgt spid="31"/>
                                        </p:tgtEl>
                                        <p:attrNameLst>
                                          <p:attrName>style.visibility</p:attrName>
                                        </p:attrNameLst>
                                      </p:cBhvr>
                                      <p:to>
                                        <p:strVal val="hidden"/>
                                      </p:to>
                                    </p:set>
                                  </p:childTnLst>
                                </p:cTn>
                              </p:par>
                              <p:par>
                                <p:cTn id="86" presetID="10" presetClass="exit" presetSubtype="0" fill="hold" nodeType="withEffect">
                                  <p:stCondLst>
                                    <p:cond delay="2500"/>
                                  </p:stCondLst>
                                  <p:childTnLst>
                                    <p:animEffect transition="out" filter="fade">
                                      <p:cBhvr>
                                        <p:cTn id="87" dur="500"/>
                                        <p:tgtEl>
                                          <p:spTgt spid="39"/>
                                        </p:tgtEl>
                                      </p:cBhvr>
                                    </p:animEffect>
                                    <p:set>
                                      <p:cBhvr>
                                        <p:cTn id="88" dur="1" fill="hold">
                                          <p:stCondLst>
                                            <p:cond delay="499"/>
                                          </p:stCondLst>
                                        </p:cTn>
                                        <p:tgtEl>
                                          <p:spTgt spid="39"/>
                                        </p:tgtEl>
                                        <p:attrNameLst>
                                          <p:attrName>style.visibility</p:attrName>
                                        </p:attrNameLst>
                                      </p:cBhvr>
                                      <p:to>
                                        <p:strVal val="hidden"/>
                                      </p:to>
                                    </p:set>
                                  </p:childTnLst>
                                </p:cTn>
                              </p:par>
                              <p:par>
                                <p:cTn id="89" presetID="10" presetClass="exit" presetSubtype="0" fill="hold" nodeType="withEffect">
                                  <p:stCondLst>
                                    <p:cond delay="2500"/>
                                  </p:stCondLst>
                                  <p:childTnLst>
                                    <p:animEffect transition="out" filter="fade">
                                      <p:cBhvr>
                                        <p:cTn id="90" dur="500"/>
                                        <p:tgtEl>
                                          <p:spTgt spid="41"/>
                                        </p:tgtEl>
                                      </p:cBhvr>
                                    </p:animEffect>
                                    <p:set>
                                      <p:cBhvr>
                                        <p:cTn id="91" dur="1" fill="hold">
                                          <p:stCondLst>
                                            <p:cond delay="499"/>
                                          </p:stCondLst>
                                        </p:cTn>
                                        <p:tgtEl>
                                          <p:spTgt spid="41"/>
                                        </p:tgtEl>
                                        <p:attrNameLst>
                                          <p:attrName>style.visibility</p:attrName>
                                        </p:attrNameLst>
                                      </p:cBhvr>
                                      <p:to>
                                        <p:strVal val="hidden"/>
                                      </p:to>
                                    </p:set>
                                  </p:childTnLst>
                                </p:cTn>
                              </p:par>
                              <p:par>
                                <p:cTn id="92" presetID="10" presetClass="exit" presetSubtype="0" fill="hold" nodeType="withEffect">
                                  <p:stCondLst>
                                    <p:cond delay="2500"/>
                                  </p:stCondLst>
                                  <p:childTnLst>
                                    <p:animEffect transition="out" filter="fade">
                                      <p:cBhvr>
                                        <p:cTn id="93" dur="500"/>
                                        <p:tgtEl>
                                          <p:spTgt spid="32"/>
                                        </p:tgtEl>
                                      </p:cBhvr>
                                    </p:animEffect>
                                    <p:set>
                                      <p:cBhvr>
                                        <p:cTn id="94" dur="1" fill="hold">
                                          <p:stCondLst>
                                            <p:cond delay="499"/>
                                          </p:stCondLst>
                                        </p:cTn>
                                        <p:tgtEl>
                                          <p:spTgt spid="32"/>
                                        </p:tgtEl>
                                        <p:attrNameLst>
                                          <p:attrName>style.visibility</p:attrName>
                                        </p:attrNameLst>
                                      </p:cBhvr>
                                      <p:to>
                                        <p:strVal val="hidden"/>
                                      </p:to>
                                    </p:set>
                                  </p:childTnLst>
                                </p:cTn>
                              </p:par>
                              <p:par>
                                <p:cTn id="95" presetID="10" presetClass="exit" presetSubtype="0" fill="hold" nodeType="withEffect">
                                  <p:stCondLst>
                                    <p:cond delay="2500"/>
                                  </p:stCondLst>
                                  <p:childTnLst>
                                    <p:animEffect transition="out" filter="fade">
                                      <p:cBhvr>
                                        <p:cTn id="96" dur="500"/>
                                        <p:tgtEl>
                                          <p:spTgt spid="30"/>
                                        </p:tgtEl>
                                      </p:cBhvr>
                                    </p:animEffect>
                                    <p:set>
                                      <p:cBhvr>
                                        <p:cTn id="97" dur="1" fill="hold">
                                          <p:stCondLst>
                                            <p:cond delay="499"/>
                                          </p:stCondLst>
                                        </p:cTn>
                                        <p:tgtEl>
                                          <p:spTgt spid="30"/>
                                        </p:tgtEl>
                                        <p:attrNameLst>
                                          <p:attrName>style.visibility</p:attrName>
                                        </p:attrNameLst>
                                      </p:cBhvr>
                                      <p:to>
                                        <p:strVal val="hidden"/>
                                      </p:to>
                                    </p:set>
                                  </p:childTnLst>
                                </p:cTn>
                              </p:par>
                              <p:par>
                                <p:cTn id="98" presetID="10" presetClass="exit" presetSubtype="0" fill="hold" nodeType="withEffect">
                                  <p:stCondLst>
                                    <p:cond delay="2500"/>
                                  </p:stCondLst>
                                  <p:childTnLst>
                                    <p:animEffect transition="out" filter="fade">
                                      <p:cBhvr>
                                        <p:cTn id="99" dur="500"/>
                                        <p:tgtEl>
                                          <p:spTgt spid="34"/>
                                        </p:tgtEl>
                                      </p:cBhvr>
                                    </p:animEffect>
                                    <p:set>
                                      <p:cBhvr>
                                        <p:cTn id="100" dur="1" fill="hold">
                                          <p:stCondLst>
                                            <p:cond delay="499"/>
                                          </p:stCondLst>
                                        </p:cTn>
                                        <p:tgtEl>
                                          <p:spTgt spid="34"/>
                                        </p:tgtEl>
                                        <p:attrNameLst>
                                          <p:attrName>style.visibility</p:attrName>
                                        </p:attrNameLst>
                                      </p:cBhvr>
                                      <p:to>
                                        <p:strVal val="hidden"/>
                                      </p:to>
                                    </p:set>
                                  </p:childTnLst>
                                </p:cTn>
                              </p:par>
                              <p:par>
                                <p:cTn id="101" presetID="10" presetClass="entr" presetSubtype="0" fill="hold" nodeType="withEffect">
                                  <p:stCondLst>
                                    <p:cond delay="0"/>
                                  </p:stCondLst>
                                  <p:childTnLst>
                                    <p:set>
                                      <p:cBhvr>
                                        <p:cTn id="102" dur="1" fill="hold">
                                          <p:stCondLst>
                                            <p:cond delay="0"/>
                                          </p:stCondLst>
                                        </p:cTn>
                                        <p:tgtEl>
                                          <p:spTgt spid="42"/>
                                        </p:tgtEl>
                                        <p:attrNameLst>
                                          <p:attrName>style.visibility</p:attrName>
                                        </p:attrNameLst>
                                      </p:cBhvr>
                                      <p:to>
                                        <p:strVal val="visible"/>
                                      </p:to>
                                    </p:set>
                                    <p:animEffect transition="in" filter="fade">
                                      <p:cBhvr>
                                        <p:cTn id="103" dur="100"/>
                                        <p:tgtEl>
                                          <p:spTgt spid="42"/>
                                        </p:tgtEl>
                                      </p:cBhvr>
                                    </p:animEffect>
                                  </p:childTnLst>
                                </p:cTn>
                              </p:par>
                              <p:par>
                                <p:cTn id="104" presetID="10" presetClass="entr" presetSubtype="0" fill="hold" nodeType="withEffect">
                                  <p:stCondLst>
                                    <p:cond delay="600"/>
                                  </p:stCondLst>
                                  <p:childTnLst>
                                    <p:set>
                                      <p:cBhvr>
                                        <p:cTn id="105" dur="1" fill="hold">
                                          <p:stCondLst>
                                            <p:cond delay="0"/>
                                          </p:stCondLst>
                                        </p:cTn>
                                        <p:tgtEl>
                                          <p:spTgt spid="43"/>
                                        </p:tgtEl>
                                        <p:attrNameLst>
                                          <p:attrName>style.visibility</p:attrName>
                                        </p:attrNameLst>
                                      </p:cBhvr>
                                      <p:to>
                                        <p:strVal val="visible"/>
                                      </p:to>
                                    </p:set>
                                    <p:animEffect transition="in" filter="fade">
                                      <p:cBhvr>
                                        <p:cTn id="106" dur="100"/>
                                        <p:tgtEl>
                                          <p:spTgt spid="43"/>
                                        </p:tgtEl>
                                      </p:cBhvr>
                                    </p:animEffect>
                                  </p:childTnLst>
                                </p:cTn>
                              </p:par>
                              <p:par>
                                <p:cTn id="107" presetID="10" presetClass="entr" presetSubtype="0" fill="hold" nodeType="withEffect">
                                  <p:stCondLst>
                                    <p:cond delay="200"/>
                                  </p:stCondLst>
                                  <p:childTnLst>
                                    <p:set>
                                      <p:cBhvr>
                                        <p:cTn id="108" dur="1" fill="hold">
                                          <p:stCondLst>
                                            <p:cond delay="0"/>
                                          </p:stCondLst>
                                        </p:cTn>
                                        <p:tgtEl>
                                          <p:spTgt spid="44"/>
                                        </p:tgtEl>
                                        <p:attrNameLst>
                                          <p:attrName>style.visibility</p:attrName>
                                        </p:attrNameLst>
                                      </p:cBhvr>
                                      <p:to>
                                        <p:strVal val="visible"/>
                                      </p:to>
                                    </p:set>
                                    <p:animEffect transition="in" filter="fade">
                                      <p:cBhvr>
                                        <p:cTn id="109" dur="100"/>
                                        <p:tgtEl>
                                          <p:spTgt spid="44"/>
                                        </p:tgtEl>
                                      </p:cBhvr>
                                    </p:animEffect>
                                  </p:childTnLst>
                                </p:cTn>
                              </p:par>
                              <p:par>
                                <p:cTn id="110" presetID="10" presetClass="entr" presetSubtype="0" fill="hold" nodeType="withEffect">
                                  <p:stCondLst>
                                    <p:cond delay="1800"/>
                                  </p:stCondLst>
                                  <p:childTnLst>
                                    <p:set>
                                      <p:cBhvr>
                                        <p:cTn id="111" dur="1" fill="hold">
                                          <p:stCondLst>
                                            <p:cond delay="0"/>
                                          </p:stCondLst>
                                        </p:cTn>
                                        <p:tgtEl>
                                          <p:spTgt spid="45"/>
                                        </p:tgtEl>
                                        <p:attrNameLst>
                                          <p:attrName>style.visibility</p:attrName>
                                        </p:attrNameLst>
                                      </p:cBhvr>
                                      <p:to>
                                        <p:strVal val="visible"/>
                                      </p:to>
                                    </p:set>
                                    <p:animEffect transition="in" filter="fade">
                                      <p:cBhvr>
                                        <p:cTn id="112" dur="100"/>
                                        <p:tgtEl>
                                          <p:spTgt spid="45"/>
                                        </p:tgtEl>
                                      </p:cBhvr>
                                    </p:animEffect>
                                  </p:childTnLst>
                                </p:cTn>
                              </p:par>
                              <p:par>
                                <p:cTn id="113" presetID="10" presetClass="entr" presetSubtype="0" fill="hold" nodeType="withEffect">
                                  <p:stCondLst>
                                    <p:cond delay="2200"/>
                                  </p:stCondLst>
                                  <p:childTnLst>
                                    <p:set>
                                      <p:cBhvr>
                                        <p:cTn id="114" dur="1" fill="hold">
                                          <p:stCondLst>
                                            <p:cond delay="0"/>
                                          </p:stCondLst>
                                        </p:cTn>
                                        <p:tgtEl>
                                          <p:spTgt spid="46"/>
                                        </p:tgtEl>
                                        <p:attrNameLst>
                                          <p:attrName>style.visibility</p:attrName>
                                        </p:attrNameLst>
                                      </p:cBhvr>
                                      <p:to>
                                        <p:strVal val="visible"/>
                                      </p:to>
                                    </p:set>
                                    <p:animEffect transition="in" filter="fade">
                                      <p:cBhvr>
                                        <p:cTn id="115" dur="100"/>
                                        <p:tgtEl>
                                          <p:spTgt spid="46"/>
                                        </p:tgtEl>
                                      </p:cBhvr>
                                    </p:animEffect>
                                  </p:childTnLst>
                                </p:cTn>
                              </p:par>
                              <p:par>
                                <p:cTn id="116" presetID="53" presetClass="exit" presetSubtype="0" fill="hold" nodeType="withEffect">
                                  <p:stCondLst>
                                    <p:cond delay="100"/>
                                  </p:stCondLst>
                                  <p:childTnLst>
                                    <p:anim calcmode="lin" valueType="num">
                                      <p:cBhvr>
                                        <p:cTn id="117" dur="1000"/>
                                        <p:tgtEl>
                                          <p:spTgt spid="42"/>
                                        </p:tgtEl>
                                        <p:attrNameLst>
                                          <p:attrName>ppt_w</p:attrName>
                                        </p:attrNameLst>
                                      </p:cBhvr>
                                      <p:tavLst>
                                        <p:tav tm="0">
                                          <p:val>
                                            <p:strVal val="ppt_w"/>
                                          </p:val>
                                        </p:tav>
                                        <p:tav tm="100000">
                                          <p:val>
                                            <p:fltVal val="0"/>
                                          </p:val>
                                        </p:tav>
                                      </p:tavLst>
                                    </p:anim>
                                    <p:anim calcmode="lin" valueType="num">
                                      <p:cBhvr>
                                        <p:cTn id="118" dur="1000"/>
                                        <p:tgtEl>
                                          <p:spTgt spid="42"/>
                                        </p:tgtEl>
                                        <p:attrNameLst>
                                          <p:attrName>ppt_h</p:attrName>
                                        </p:attrNameLst>
                                      </p:cBhvr>
                                      <p:tavLst>
                                        <p:tav tm="0">
                                          <p:val>
                                            <p:strVal val="ppt_h"/>
                                          </p:val>
                                        </p:tav>
                                        <p:tav tm="100000">
                                          <p:val>
                                            <p:fltVal val="0"/>
                                          </p:val>
                                        </p:tav>
                                      </p:tavLst>
                                    </p:anim>
                                    <p:animEffect transition="out" filter="fade">
                                      <p:cBhvr>
                                        <p:cTn id="119" dur="1000"/>
                                        <p:tgtEl>
                                          <p:spTgt spid="42"/>
                                        </p:tgtEl>
                                      </p:cBhvr>
                                    </p:animEffect>
                                    <p:set>
                                      <p:cBhvr>
                                        <p:cTn id="120" dur="1" fill="hold">
                                          <p:stCondLst>
                                            <p:cond delay="999"/>
                                          </p:stCondLst>
                                        </p:cTn>
                                        <p:tgtEl>
                                          <p:spTgt spid="42"/>
                                        </p:tgtEl>
                                        <p:attrNameLst>
                                          <p:attrName>style.visibility</p:attrName>
                                        </p:attrNameLst>
                                      </p:cBhvr>
                                      <p:to>
                                        <p:strVal val="hidden"/>
                                      </p:to>
                                    </p:set>
                                  </p:childTnLst>
                                </p:cTn>
                              </p:par>
                              <p:par>
                                <p:cTn id="121" presetID="53" presetClass="exit" presetSubtype="0" fill="hold" nodeType="withEffect">
                                  <p:stCondLst>
                                    <p:cond delay="700"/>
                                  </p:stCondLst>
                                  <p:childTnLst>
                                    <p:anim calcmode="lin" valueType="num">
                                      <p:cBhvr>
                                        <p:cTn id="122" dur="500"/>
                                        <p:tgtEl>
                                          <p:spTgt spid="43"/>
                                        </p:tgtEl>
                                        <p:attrNameLst>
                                          <p:attrName>ppt_w</p:attrName>
                                        </p:attrNameLst>
                                      </p:cBhvr>
                                      <p:tavLst>
                                        <p:tav tm="0">
                                          <p:val>
                                            <p:strVal val="ppt_w"/>
                                          </p:val>
                                        </p:tav>
                                        <p:tav tm="100000">
                                          <p:val>
                                            <p:fltVal val="0"/>
                                          </p:val>
                                        </p:tav>
                                      </p:tavLst>
                                    </p:anim>
                                    <p:anim calcmode="lin" valueType="num">
                                      <p:cBhvr>
                                        <p:cTn id="123" dur="500"/>
                                        <p:tgtEl>
                                          <p:spTgt spid="43"/>
                                        </p:tgtEl>
                                        <p:attrNameLst>
                                          <p:attrName>ppt_h</p:attrName>
                                        </p:attrNameLst>
                                      </p:cBhvr>
                                      <p:tavLst>
                                        <p:tav tm="0">
                                          <p:val>
                                            <p:strVal val="ppt_h"/>
                                          </p:val>
                                        </p:tav>
                                        <p:tav tm="100000">
                                          <p:val>
                                            <p:fltVal val="0"/>
                                          </p:val>
                                        </p:tav>
                                      </p:tavLst>
                                    </p:anim>
                                    <p:animEffect transition="out" filter="fade">
                                      <p:cBhvr>
                                        <p:cTn id="124" dur="500"/>
                                        <p:tgtEl>
                                          <p:spTgt spid="43"/>
                                        </p:tgtEl>
                                      </p:cBhvr>
                                    </p:animEffect>
                                    <p:set>
                                      <p:cBhvr>
                                        <p:cTn id="125" dur="1" fill="hold">
                                          <p:stCondLst>
                                            <p:cond delay="499"/>
                                          </p:stCondLst>
                                        </p:cTn>
                                        <p:tgtEl>
                                          <p:spTgt spid="43"/>
                                        </p:tgtEl>
                                        <p:attrNameLst>
                                          <p:attrName>style.visibility</p:attrName>
                                        </p:attrNameLst>
                                      </p:cBhvr>
                                      <p:to>
                                        <p:strVal val="hidden"/>
                                      </p:to>
                                    </p:set>
                                  </p:childTnLst>
                                </p:cTn>
                              </p:par>
                              <p:par>
                                <p:cTn id="126" presetID="53" presetClass="exit" presetSubtype="0" fill="hold" nodeType="withEffect">
                                  <p:stCondLst>
                                    <p:cond delay="300"/>
                                  </p:stCondLst>
                                  <p:childTnLst>
                                    <p:anim calcmode="lin" valueType="num">
                                      <p:cBhvr>
                                        <p:cTn id="127" dur="500"/>
                                        <p:tgtEl>
                                          <p:spTgt spid="44"/>
                                        </p:tgtEl>
                                        <p:attrNameLst>
                                          <p:attrName>ppt_w</p:attrName>
                                        </p:attrNameLst>
                                      </p:cBhvr>
                                      <p:tavLst>
                                        <p:tav tm="0">
                                          <p:val>
                                            <p:strVal val="ppt_w"/>
                                          </p:val>
                                        </p:tav>
                                        <p:tav tm="100000">
                                          <p:val>
                                            <p:fltVal val="0"/>
                                          </p:val>
                                        </p:tav>
                                      </p:tavLst>
                                    </p:anim>
                                    <p:anim calcmode="lin" valueType="num">
                                      <p:cBhvr>
                                        <p:cTn id="128" dur="500"/>
                                        <p:tgtEl>
                                          <p:spTgt spid="44"/>
                                        </p:tgtEl>
                                        <p:attrNameLst>
                                          <p:attrName>ppt_h</p:attrName>
                                        </p:attrNameLst>
                                      </p:cBhvr>
                                      <p:tavLst>
                                        <p:tav tm="0">
                                          <p:val>
                                            <p:strVal val="ppt_h"/>
                                          </p:val>
                                        </p:tav>
                                        <p:tav tm="100000">
                                          <p:val>
                                            <p:fltVal val="0"/>
                                          </p:val>
                                        </p:tav>
                                      </p:tavLst>
                                    </p:anim>
                                    <p:animEffect transition="out" filter="fade">
                                      <p:cBhvr>
                                        <p:cTn id="129" dur="500"/>
                                        <p:tgtEl>
                                          <p:spTgt spid="44"/>
                                        </p:tgtEl>
                                      </p:cBhvr>
                                    </p:animEffect>
                                    <p:set>
                                      <p:cBhvr>
                                        <p:cTn id="130" dur="1" fill="hold">
                                          <p:stCondLst>
                                            <p:cond delay="499"/>
                                          </p:stCondLst>
                                        </p:cTn>
                                        <p:tgtEl>
                                          <p:spTgt spid="44"/>
                                        </p:tgtEl>
                                        <p:attrNameLst>
                                          <p:attrName>style.visibility</p:attrName>
                                        </p:attrNameLst>
                                      </p:cBhvr>
                                      <p:to>
                                        <p:strVal val="hidden"/>
                                      </p:to>
                                    </p:set>
                                  </p:childTnLst>
                                </p:cTn>
                              </p:par>
                              <p:par>
                                <p:cTn id="131" presetID="53" presetClass="exit" presetSubtype="0" fill="hold" nodeType="withEffect">
                                  <p:stCondLst>
                                    <p:cond delay="1900"/>
                                  </p:stCondLst>
                                  <p:childTnLst>
                                    <p:anim calcmode="lin" valueType="num">
                                      <p:cBhvr>
                                        <p:cTn id="132" dur="500"/>
                                        <p:tgtEl>
                                          <p:spTgt spid="45"/>
                                        </p:tgtEl>
                                        <p:attrNameLst>
                                          <p:attrName>ppt_w</p:attrName>
                                        </p:attrNameLst>
                                      </p:cBhvr>
                                      <p:tavLst>
                                        <p:tav tm="0">
                                          <p:val>
                                            <p:strVal val="ppt_w"/>
                                          </p:val>
                                        </p:tav>
                                        <p:tav tm="100000">
                                          <p:val>
                                            <p:fltVal val="0"/>
                                          </p:val>
                                        </p:tav>
                                      </p:tavLst>
                                    </p:anim>
                                    <p:anim calcmode="lin" valueType="num">
                                      <p:cBhvr>
                                        <p:cTn id="133" dur="500"/>
                                        <p:tgtEl>
                                          <p:spTgt spid="45"/>
                                        </p:tgtEl>
                                        <p:attrNameLst>
                                          <p:attrName>ppt_h</p:attrName>
                                        </p:attrNameLst>
                                      </p:cBhvr>
                                      <p:tavLst>
                                        <p:tav tm="0">
                                          <p:val>
                                            <p:strVal val="ppt_h"/>
                                          </p:val>
                                        </p:tav>
                                        <p:tav tm="100000">
                                          <p:val>
                                            <p:fltVal val="0"/>
                                          </p:val>
                                        </p:tav>
                                      </p:tavLst>
                                    </p:anim>
                                    <p:animEffect transition="out" filter="fade">
                                      <p:cBhvr>
                                        <p:cTn id="134" dur="500"/>
                                        <p:tgtEl>
                                          <p:spTgt spid="45"/>
                                        </p:tgtEl>
                                      </p:cBhvr>
                                    </p:animEffect>
                                    <p:set>
                                      <p:cBhvr>
                                        <p:cTn id="135" dur="1" fill="hold">
                                          <p:stCondLst>
                                            <p:cond delay="499"/>
                                          </p:stCondLst>
                                        </p:cTn>
                                        <p:tgtEl>
                                          <p:spTgt spid="45"/>
                                        </p:tgtEl>
                                        <p:attrNameLst>
                                          <p:attrName>style.visibility</p:attrName>
                                        </p:attrNameLst>
                                      </p:cBhvr>
                                      <p:to>
                                        <p:strVal val="hidden"/>
                                      </p:to>
                                    </p:set>
                                  </p:childTnLst>
                                </p:cTn>
                              </p:par>
                              <p:par>
                                <p:cTn id="136" presetID="53" presetClass="exit" presetSubtype="0" fill="hold" nodeType="withEffect">
                                  <p:stCondLst>
                                    <p:cond delay="2300"/>
                                  </p:stCondLst>
                                  <p:childTnLst>
                                    <p:anim calcmode="lin" valueType="num">
                                      <p:cBhvr>
                                        <p:cTn id="137" dur="500"/>
                                        <p:tgtEl>
                                          <p:spTgt spid="46"/>
                                        </p:tgtEl>
                                        <p:attrNameLst>
                                          <p:attrName>ppt_w</p:attrName>
                                        </p:attrNameLst>
                                      </p:cBhvr>
                                      <p:tavLst>
                                        <p:tav tm="0">
                                          <p:val>
                                            <p:strVal val="ppt_w"/>
                                          </p:val>
                                        </p:tav>
                                        <p:tav tm="100000">
                                          <p:val>
                                            <p:fltVal val="0"/>
                                          </p:val>
                                        </p:tav>
                                      </p:tavLst>
                                    </p:anim>
                                    <p:anim calcmode="lin" valueType="num">
                                      <p:cBhvr>
                                        <p:cTn id="138" dur="500"/>
                                        <p:tgtEl>
                                          <p:spTgt spid="46"/>
                                        </p:tgtEl>
                                        <p:attrNameLst>
                                          <p:attrName>ppt_h</p:attrName>
                                        </p:attrNameLst>
                                      </p:cBhvr>
                                      <p:tavLst>
                                        <p:tav tm="0">
                                          <p:val>
                                            <p:strVal val="ppt_h"/>
                                          </p:val>
                                        </p:tav>
                                        <p:tav tm="100000">
                                          <p:val>
                                            <p:fltVal val="0"/>
                                          </p:val>
                                        </p:tav>
                                      </p:tavLst>
                                    </p:anim>
                                    <p:animEffect transition="out" filter="fade">
                                      <p:cBhvr>
                                        <p:cTn id="139" dur="500"/>
                                        <p:tgtEl>
                                          <p:spTgt spid="46"/>
                                        </p:tgtEl>
                                      </p:cBhvr>
                                    </p:animEffect>
                                    <p:set>
                                      <p:cBhvr>
                                        <p:cTn id="140"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030382" y="6567958"/>
            <a:ext cx="2753915" cy="364195"/>
          </a:xfrm>
        </p:spPr>
        <p:txBody>
          <a:bodyPr/>
          <a:lstStyle/>
          <a:p>
            <a:fld id="{DE7709A4-ED69-4613-B4CE-21D0A13F3C0B}" type="slidenum">
              <a:rPr lang="zh-CN" altLang="en-US" smtClean="0"/>
              <a:t>‹#›</a:t>
            </a:fld>
            <a:endParaRPr lang="zh-CN" altLang="en-US" dirty="0"/>
          </a:p>
        </p:txBody>
      </p:sp>
      <p:sp>
        <p:nvSpPr>
          <p:cNvPr id="5" name="Text Box 5"/>
          <p:cNvSpPr>
            <a:spLocks noChangeArrowheads="1"/>
          </p:cNvSpPr>
          <p:nvPr userDrawn="1"/>
        </p:nvSpPr>
        <p:spPr bwMode="auto">
          <a:xfrm>
            <a:off x="194280" y="176775"/>
            <a:ext cx="3233578"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zh-CN" altLang="en-US" sz="1628" b="1" i="1" dirty="0">
                <a:solidFill>
                  <a:schemeClr val="bg1"/>
                </a:solidFill>
                <a:latin typeface="楷体_GB2312" pitchFamily="1" charset="-122"/>
                <a:ea typeface="楷体_GB2312" pitchFamily="1" charset="-122"/>
                <a:sym typeface="楷体_GB2312" pitchFamily="1" charset="-122"/>
              </a:rPr>
              <a:t>人才 速度 品质 服务 诚信 和谐</a:t>
            </a:r>
            <a:endParaRPr lang="zh-CN" altLang="en-US" sz="2175" b="1" i="1" dirty="0">
              <a:ea typeface="黑体" pitchFamily="49" charset="-122"/>
            </a:endParaRPr>
          </a:p>
        </p:txBody>
      </p:sp>
    </p:spTree>
    <p:extLst>
      <p:ext uri="{BB962C8B-B14F-4D97-AF65-F5344CB8AC3E}">
        <p14:creationId xmlns:p14="http://schemas.microsoft.com/office/powerpoint/2010/main" val="2513422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030382" y="6567958"/>
            <a:ext cx="2753915" cy="364195"/>
          </a:xfrm>
        </p:spPr>
        <p:txBody>
          <a:bodyPr/>
          <a:lstStyle/>
          <a:p>
            <a:fld id="{DE7709A4-ED69-4613-B4CE-21D0A13F3C0B}" type="slidenum">
              <a:rPr lang="zh-CN" altLang="en-US" smtClean="0"/>
              <a:t>‹#›</a:t>
            </a:fld>
            <a:endParaRPr lang="zh-CN" altLang="en-US" dirty="0"/>
          </a:p>
        </p:txBody>
      </p:sp>
      <p:sp>
        <p:nvSpPr>
          <p:cNvPr id="5" name="Text Box 5"/>
          <p:cNvSpPr>
            <a:spLocks noChangeArrowheads="1"/>
          </p:cNvSpPr>
          <p:nvPr userDrawn="1"/>
        </p:nvSpPr>
        <p:spPr bwMode="auto">
          <a:xfrm>
            <a:off x="194280" y="176775"/>
            <a:ext cx="3233578"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zh-CN" altLang="en-US" sz="1628" b="1" i="1" dirty="0">
                <a:solidFill>
                  <a:schemeClr val="bg1"/>
                </a:solidFill>
                <a:latin typeface="楷体_GB2312" pitchFamily="1" charset="-122"/>
                <a:ea typeface="楷体_GB2312" pitchFamily="1" charset="-122"/>
                <a:sym typeface="楷体_GB2312" pitchFamily="1" charset="-122"/>
              </a:rPr>
              <a:t>人才 速度 品质 服务 诚信 和谐</a:t>
            </a:r>
            <a:endParaRPr lang="zh-CN" altLang="en-US" sz="2175" b="1" i="1" dirty="0">
              <a:ea typeface="黑体" pitchFamily="49" charset="-122"/>
            </a:endParaRPr>
          </a:p>
        </p:txBody>
      </p:sp>
    </p:spTree>
    <p:extLst>
      <p:ext uri="{BB962C8B-B14F-4D97-AF65-F5344CB8AC3E}">
        <p14:creationId xmlns:p14="http://schemas.microsoft.com/office/powerpoint/2010/main" val="569832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030382" y="6567958"/>
            <a:ext cx="2753915" cy="364195"/>
          </a:xfrm>
        </p:spPr>
        <p:txBody>
          <a:bodyPr/>
          <a:lstStyle/>
          <a:p>
            <a:fld id="{DE7709A4-ED69-4613-B4CE-21D0A13F3C0B}" type="slidenum">
              <a:rPr lang="zh-CN" altLang="en-US" smtClean="0"/>
              <a:t>‹#›</a:t>
            </a:fld>
            <a:endParaRPr lang="zh-CN" altLang="en-US" dirty="0"/>
          </a:p>
        </p:txBody>
      </p:sp>
      <p:sp>
        <p:nvSpPr>
          <p:cNvPr id="5" name="Text Box 5"/>
          <p:cNvSpPr>
            <a:spLocks noChangeArrowheads="1"/>
          </p:cNvSpPr>
          <p:nvPr userDrawn="1"/>
        </p:nvSpPr>
        <p:spPr bwMode="auto">
          <a:xfrm>
            <a:off x="194280" y="176775"/>
            <a:ext cx="3233578"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zh-CN" altLang="en-US" sz="1628" b="1" i="1" dirty="0">
                <a:solidFill>
                  <a:schemeClr val="bg1"/>
                </a:solidFill>
                <a:latin typeface="楷体_GB2312" pitchFamily="1" charset="-122"/>
                <a:ea typeface="楷体_GB2312" pitchFamily="1" charset="-122"/>
                <a:sym typeface="楷体_GB2312" pitchFamily="1" charset="-122"/>
              </a:rPr>
              <a:t>人才 速度 品质 服务 诚信 和谐</a:t>
            </a:r>
            <a:endParaRPr lang="zh-CN" altLang="en-US" sz="2175" b="1" i="1" dirty="0">
              <a:ea typeface="黑体" pitchFamily="49" charset="-122"/>
            </a:endParaRPr>
          </a:p>
        </p:txBody>
      </p:sp>
    </p:spTree>
    <p:extLst>
      <p:ext uri="{BB962C8B-B14F-4D97-AF65-F5344CB8AC3E}">
        <p14:creationId xmlns:p14="http://schemas.microsoft.com/office/powerpoint/2010/main" val="2460209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030382" y="6567958"/>
            <a:ext cx="2753915" cy="364195"/>
          </a:xfrm>
        </p:spPr>
        <p:txBody>
          <a:bodyPr/>
          <a:lstStyle/>
          <a:p>
            <a:fld id="{DE7709A4-ED69-4613-B4CE-21D0A13F3C0B}" type="slidenum">
              <a:rPr lang="zh-CN" altLang="en-US" smtClean="0"/>
              <a:t>‹#›</a:t>
            </a:fld>
            <a:endParaRPr lang="zh-CN" altLang="en-US" dirty="0"/>
          </a:p>
        </p:txBody>
      </p:sp>
      <p:sp>
        <p:nvSpPr>
          <p:cNvPr id="5" name="Text Box 5"/>
          <p:cNvSpPr>
            <a:spLocks noChangeArrowheads="1"/>
          </p:cNvSpPr>
          <p:nvPr userDrawn="1"/>
        </p:nvSpPr>
        <p:spPr bwMode="auto">
          <a:xfrm>
            <a:off x="194280" y="176775"/>
            <a:ext cx="3233578"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zh-CN" altLang="en-US" sz="1628" b="1" i="1" dirty="0">
                <a:solidFill>
                  <a:schemeClr val="bg1"/>
                </a:solidFill>
                <a:latin typeface="楷体_GB2312" pitchFamily="1" charset="-122"/>
                <a:ea typeface="楷体_GB2312" pitchFamily="1" charset="-122"/>
                <a:sym typeface="楷体_GB2312" pitchFamily="1" charset="-122"/>
              </a:rPr>
              <a:t>人才 速度 品质 服务 诚信 和谐</a:t>
            </a:r>
            <a:endParaRPr lang="zh-CN" altLang="en-US" sz="2175" b="1" i="1" dirty="0">
              <a:ea typeface="黑体" pitchFamily="49" charset="-122"/>
            </a:endParaRPr>
          </a:p>
        </p:txBody>
      </p:sp>
    </p:spTree>
    <p:extLst>
      <p:ext uri="{BB962C8B-B14F-4D97-AF65-F5344CB8AC3E}">
        <p14:creationId xmlns:p14="http://schemas.microsoft.com/office/powerpoint/2010/main" val="598998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030382" y="6567958"/>
            <a:ext cx="2753915" cy="364195"/>
          </a:xfrm>
        </p:spPr>
        <p:txBody>
          <a:bodyPr/>
          <a:lstStyle/>
          <a:p>
            <a:fld id="{DE7709A4-ED69-4613-B4CE-21D0A13F3C0B}" type="slidenum">
              <a:rPr lang="zh-CN" altLang="en-US" smtClean="0"/>
              <a:t>‹#›</a:t>
            </a:fld>
            <a:endParaRPr lang="zh-CN" altLang="en-US" dirty="0"/>
          </a:p>
        </p:txBody>
      </p:sp>
      <p:sp>
        <p:nvSpPr>
          <p:cNvPr id="5" name="Text Box 5"/>
          <p:cNvSpPr>
            <a:spLocks noChangeArrowheads="1"/>
          </p:cNvSpPr>
          <p:nvPr userDrawn="1"/>
        </p:nvSpPr>
        <p:spPr bwMode="auto">
          <a:xfrm>
            <a:off x="194280" y="176775"/>
            <a:ext cx="3233578"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zh-CN" altLang="en-US" sz="1628" b="1" i="1" dirty="0">
                <a:solidFill>
                  <a:schemeClr val="bg1"/>
                </a:solidFill>
                <a:latin typeface="楷体_GB2312" pitchFamily="1" charset="-122"/>
                <a:ea typeface="楷体_GB2312" pitchFamily="1" charset="-122"/>
                <a:sym typeface="楷体_GB2312" pitchFamily="1" charset="-122"/>
              </a:rPr>
              <a:t>人才 速度 品质 服务 诚信 和谐</a:t>
            </a:r>
            <a:endParaRPr lang="zh-CN" altLang="en-US" sz="2175" b="1" i="1" dirty="0">
              <a:ea typeface="黑体" pitchFamily="49" charset="-122"/>
            </a:endParaRPr>
          </a:p>
        </p:txBody>
      </p:sp>
    </p:spTree>
    <p:extLst>
      <p:ext uri="{BB962C8B-B14F-4D97-AF65-F5344CB8AC3E}">
        <p14:creationId xmlns:p14="http://schemas.microsoft.com/office/powerpoint/2010/main" val="14574738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030382" y="6567958"/>
            <a:ext cx="2753915" cy="364195"/>
          </a:xfrm>
        </p:spPr>
        <p:txBody>
          <a:bodyPr/>
          <a:lstStyle/>
          <a:p>
            <a:fld id="{DE7709A4-ED69-4613-B4CE-21D0A13F3C0B}" type="slidenum">
              <a:rPr lang="zh-CN" altLang="en-US" smtClean="0"/>
              <a:t>‹#›</a:t>
            </a:fld>
            <a:endParaRPr lang="zh-CN" altLang="en-US" dirty="0"/>
          </a:p>
        </p:txBody>
      </p:sp>
      <p:sp>
        <p:nvSpPr>
          <p:cNvPr id="5" name="Text Box 5"/>
          <p:cNvSpPr>
            <a:spLocks noChangeArrowheads="1"/>
          </p:cNvSpPr>
          <p:nvPr userDrawn="1"/>
        </p:nvSpPr>
        <p:spPr bwMode="auto">
          <a:xfrm>
            <a:off x="194280" y="176775"/>
            <a:ext cx="3233578"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zh-CN" altLang="en-US" sz="1628" b="1" i="1" dirty="0">
                <a:solidFill>
                  <a:schemeClr val="bg1"/>
                </a:solidFill>
                <a:latin typeface="楷体_GB2312" pitchFamily="1" charset="-122"/>
                <a:ea typeface="楷体_GB2312" pitchFamily="1" charset="-122"/>
                <a:sym typeface="楷体_GB2312" pitchFamily="1" charset="-122"/>
              </a:rPr>
              <a:t>人才 速度 品质 服务 诚信 和谐</a:t>
            </a:r>
            <a:endParaRPr lang="zh-CN" altLang="en-US" sz="2175" b="1" i="1" dirty="0">
              <a:ea typeface="黑体" pitchFamily="49" charset="-122"/>
            </a:endParaRPr>
          </a:p>
        </p:txBody>
      </p:sp>
    </p:spTree>
    <p:extLst>
      <p:ext uri="{BB962C8B-B14F-4D97-AF65-F5344CB8AC3E}">
        <p14:creationId xmlns:p14="http://schemas.microsoft.com/office/powerpoint/2010/main" val="2689816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9954" y="1119506"/>
            <a:ext cx="9179719" cy="2381521"/>
          </a:xfrm>
        </p:spPr>
        <p:txBody>
          <a:bodyPr anchor="b"/>
          <a:lstStyle>
            <a:lvl1pPr algn="ctr">
              <a:defRPr sz="5985"/>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007244" y="3708301"/>
            <a:ext cx="9179719" cy="1651546"/>
          </a:xfrm>
        </p:spPr>
        <p:txBody>
          <a:bodyPr/>
          <a:lstStyle>
            <a:lvl1pPr marL="0" indent="0" algn="ctr">
              <a:buNone/>
              <a:defRPr sz="2394"/>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fld id="{7C81C321-008D-4DF6-91E4-C2FEEEDD6093}" type="datetime1">
              <a:rPr lang="zh-CN" altLang="en-US" smtClean="0"/>
              <a:t>2018/5/11</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5468452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030382" y="6567958"/>
            <a:ext cx="2753915" cy="364195"/>
          </a:xfrm>
        </p:spPr>
        <p:txBody>
          <a:bodyPr/>
          <a:lstStyle/>
          <a:p>
            <a:fld id="{DE7709A4-ED69-4613-B4CE-21D0A13F3C0B}" type="slidenum">
              <a:rPr lang="zh-CN" altLang="en-US" smtClean="0"/>
              <a:t>‹#›</a:t>
            </a:fld>
            <a:endParaRPr lang="zh-CN" altLang="en-US" dirty="0"/>
          </a:p>
        </p:txBody>
      </p:sp>
      <p:sp>
        <p:nvSpPr>
          <p:cNvPr id="5" name="Text Box 5"/>
          <p:cNvSpPr>
            <a:spLocks noChangeArrowheads="1"/>
          </p:cNvSpPr>
          <p:nvPr userDrawn="1"/>
        </p:nvSpPr>
        <p:spPr bwMode="auto">
          <a:xfrm>
            <a:off x="194280" y="176775"/>
            <a:ext cx="3233578"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zh-CN" altLang="en-US" sz="1628" b="1" i="1" dirty="0">
                <a:solidFill>
                  <a:schemeClr val="bg1"/>
                </a:solidFill>
                <a:latin typeface="楷体_GB2312" pitchFamily="1" charset="-122"/>
                <a:ea typeface="楷体_GB2312" pitchFamily="1" charset="-122"/>
                <a:sym typeface="楷体_GB2312" pitchFamily="1" charset="-122"/>
              </a:rPr>
              <a:t>人才 速度 品质 服务 诚信 和谐</a:t>
            </a:r>
            <a:endParaRPr lang="zh-CN" altLang="en-US" sz="2175" b="1" i="1" dirty="0">
              <a:ea typeface="黑体" pitchFamily="49" charset="-122"/>
            </a:endParaRPr>
          </a:p>
        </p:txBody>
      </p:sp>
    </p:spTree>
    <p:extLst>
      <p:ext uri="{BB962C8B-B14F-4D97-AF65-F5344CB8AC3E}">
        <p14:creationId xmlns:p14="http://schemas.microsoft.com/office/powerpoint/2010/main" val="1095008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030382" y="6567958"/>
            <a:ext cx="2753915" cy="364195"/>
          </a:xfrm>
        </p:spPr>
        <p:txBody>
          <a:bodyPr/>
          <a:lstStyle/>
          <a:p>
            <a:fld id="{DE7709A4-ED69-4613-B4CE-21D0A13F3C0B}" type="slidenum">
              <a:rPr lang="zh-CN" altLang="en-US" smtClean="0"/>
              <a:t>‹#›</a:t>
            </a:fld>
            <a:endParaRPr lang="zh-CN" altLang="en-US" dirty="0"/>
          </a:p>
        </p:txBody>
      </p:sp>
      <p:sp>
        <p:nvSpPr>
          <p:cNvPr id="5" name="Text Box 5"/>
          <p:cNvSpPr>
            <a:spLocks noChangeArrowheads="1"/>
          </p:cNvSpPr>
          <p:nvPr userDrawn="1"/>
        </p:nvSpPr>
        <p:spPr bwMode="auto">
          <a:xfrm>
            <a:off x="194280" y="176775"/>
            <a:ext cx="3233578"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zh-CN" altLang="en-US" sz="1628" b="1" i="1" dirty="0">
                <a:solidFill>
                  <a:schemeClr val="bg1"/>
                </a:solidFill>
                <a:latin typeface="楷体_GB2312" pitchFamily="1" charset="-122"/>
                <a:ea typeface="楷体_GB2312" pitchFamily="1" charset="-122"/>
                <a:sym typeface="楷体_GB2312" pitchFamily="1" charset="-122"/>
              </a:rPr>
              <a:t>人才 速度 品质 服务 诚信 和谐</a:t>
            </a:r>
            <a:endParaRPr lang="zh-CN" altLang="en-US" sz="2175" b="1" i="1" dirty="0">
              <a:ea typeface="黑体" pitchFamily="49" charset="-122"/>
            </a:endParaRPr>
          </a:p>
        </p:txBody>
      </p:sp>
    </p:spTree>
    <p:extLst>
      <p:ext uri="{BB962C8B-B14F-4D97-AF65-F5344CB8AC3E}">
        <p14:creationId xmlns:p14="http://schemas.microsoft.com/office/powerpoint/2010/main" val="26006354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030382" y="6567958"/>
            <a:ext cx="2753915" cy="364195"/>
          </a:xfrm>
        </p:spPr>
        <p:txBody>
          <a:bodyPr/>
          <a:lstStyle/>
          <a:p>
            <a:fld id="{DE7709A4-ED69-4613-B4CE-21D0A13F3C0B}" type="slidenum">
              <a:rPr lang="zh-CN" altLang="en-US" smtClean="0"/>
              <a:t>‹#›</a:t>
            </a:fld>
            <a:endParaRPr lang="zh-CN" altLang="en-US" dirty="0"/>
          </a:p>
        </p:txBody>
      </p:sp>
      <p:sp>
        <p:nvSpPr>
          <p:cNvPr id="5" name="Text Box 5"/>
          <p:cNvSpPr>
            <a:spLocks noChangeArrowheads="1"/>
          </p:cNvSpPr>
          <p:nvPr userDrawn="1"/>
        </p:nvSpPr>
        <p:spPr bwMode="auto">
          <a:xfrm>
            <a:off x="194280" y="176775"/>
            <a:ext cx="3233578"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zh-CN" altLang="en-US" sz="1628" b="1" i="1" dirty="0">
                <a:solidFill>
                  <a:schemeClr val="bg1"/>
                </a:solidFill>
                <a:latin typeface="楷体_GB2312" pitchFamily="1" charset="-122"/>
                <a:ea typeface="楷体_GB2312" pitchFamily="1" charset="-122"/>
                <a:sym typeface="楷体_GB2312" pitchFamily="1" charset="-122"/>
              </a:rPr>
              <a:t>人才 速度 品质 服务 诚信 和谐</a:t>
            </a:r>
            <a:endParaRPr lang="zh-CN" altLang="en-US" sz="2175" b="1" i="1" dirty="0">
              <a:ea typeface="黑体" pitchFamily="49" charset="-122"/>
            </a:endParaRPr>
          </a:p>
        </p:txBody>
      </p:sp>
    </p:spTree>
    <p:extLst>
      <p:ext uri="{BB962C8B-B14F-4D97-AF65-F5344CB8AC3E}">
        <p14:creationId xmlns:p14="http://schemas.microsoft.com/office/powerpoint/2010/main" val="10850061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7_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030382" y="6567958"/>
            <a:ext cx="2753915" cy="364195"/>
          </a:xfrm>
        </p:spPr>
        <p:txBody>
          <a:bodyPr/>
          <a:lstStyle/>
          <a:p>
            <a:fld id="{DE7709A4-ED69-4613-B4CE-21D0A13F3C0B}" type="slidenum">
              <a:rPr lang="zh-CN" altLang="en-US" smtClean="0"/>
              <a:t>‹#›</a:t>
            </a:fld>
            <a:endParaRPr lang="zh-CN" altLang="en-US" dirty="0"/>
          </a:p>
        </p:txBody>
      </p:sp>
      <p:sp>
        <p:nvSpPr>
          <p:cNvPr id="5" name="Text Box 5"/>
          <p:cNvSpPr>
            <a:spLocks noChangeArrowheads="1"/>
          </p:cNvSpPr>
          <p:nvPr userDrawn="1"/>
        </p:nvSpPr>
        <p:spPr bwMode="auto">
          <a:xfrm>
            <a:off x="194280" y="176775"/>
            <a:ext cx="3233578"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zh-CN" altLang="en-US" sz="1628" b="1" i="1" dirty="0">
                <a:solidFill>
                  <a:schemeClr val="bg1"/>
                </a:solidFill>
                <a:latin typeface="楷体_GB2312" pitchFamily="1" charset="-122"/>
                <a:ea typeface="楷体_GB2312" pitchFamily="1" charset="-122"/>
                <a:sym typeface="楷体_GB2312" pitchFamily="1" charset="-122"/>
              </a:rPr>
              <a:t>人才 速度 品质 服务 诚信 和谐</a:t>
            </a:r>
            <a:endParaRPr lang="zh-CN" altLang="en-US" sz="2175" b="1" i="1" dirty="0">
              <a:ea typeface="黑体" pitchFamily="49" charset="-122"/>
            </a:endParaRPr>
          </a:p>
        </p:txBody>
      </p:sp>
    </p:spTree>
    <p:extLst>
      <p:ext uri="{BB962C8B-B14F-4D97-AF65-F5344CB8AC3E}">
        <p14:creationId xmlns:p14="http://schemas.microsoft.com/office/powerpoint/2010/main" val="14324487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8_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030382" y="6567958"/>
            <a:ext cx="2753915" cy="364195"/>
          </a:xfrm>
        </p:spPr>
        <p:txBody>
          <a:bodyPr/>
          <a:lstStyle/>
          <a:p>
            <a:fld id="{DE7709A4-ED69-4613-B4CE-21D0A13F3C0B}" type="slidenum">
              <a:rPr lang="zh-CN" altLang="en-US" smtClean="0"/>
              <a:t>‹#›</a:t>
            </a:fld>
            <a:endParaRPr lang="zh-CN" altLang="en-US" dirty="0"/>
          </a:p>
        </p:txBody>
      </p:sp>
      <p:sp>
        <p:nvSpPr>
          <p:cNvPr id="5" name="Text Box 5"/>
          <p:cNvSpPr>
            <a:spLocks noChangeArrowheads="1"/>
          </p:cNvSpPr>
          <p:nvPr userDrawn="1"/>
        </p:nvSpPr>
        <p:spPr bwMode="auto">
          <a:xfrm>
            <a:off x="194280" y="176775"/>
            <a:ext cx="3233578"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zh-CN" altLang="en-US" sz="1628" b="1" i="1" dirty="0">
                <a:solidFill>
                  <a:schemeClr val="bg1"/>
                </a:solidFill>
                <a:latin typeface="楷体_GB2312" pitchFamily="1" charset="-122"/>
                <a:ea typeface="楷体_GB2312" pitchFamily="1" charset="-122"/>
                <a:sym typeface="楷体_GB2312" pitchFamily="1" charset="-122"/>
              </a:rPr>
              <a:t>人才 速度 品质 服务 诚信 和谐</a:t>
            </a:r>
            <a:endParaRPr lang="zh-CN" altLang="en-US" sz="2175" b="1" i="1" dirty="0">
              <a:ea typeface="黑体" pitchFamily="49" charset="-122"/>
            </a:endParaRPr>
          </a:p>
        </p:txBody>
      </p:sp>
    </p:spTree>
    <p:extLst>
      <p:ext uri="{BB962C8B-B14F-4D97-AF65-F5344CB8AC3E}">
        <p14:creationId xmlns:p14="http://schemas.microsoft.com/office/powerpoint/2010/main" val="5278845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9_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030382" y="6567958"/>
            <a:ext cx="2753915" cy="364195"/>
          </a:xfrm>
        </p:spPr>
        <p:txBody>
          <a:bodyPr/>
          <a:lstStyle/>
          <a:p>
            <a:fld id="{DE7709A4-ED69-4613-B4CE-21D0A13F3C0B}" type="slidenum">
              <a:rPr lang="zh-CN" altLang="en-US" smtClean="0"/>
              <a:t>‹#›</a:t>
            </a:fld>
            <a:endParaRPr lang="zh-CN" altLang="en-US" dirty="0"/>
          </a:p>
        </p:txBody>
      </p:sp>
      <p:sp>
        <p:nvSpPr>
          <p:cNvPr id="5" name="Text Box 5"/>
          <p:cNvSpPr>
            <a:spLocks noChangeArrowheads="1"/>
          </p:cNvSpPr>
          <p:nvPr userDrawn="1"/>
        </p:nvSpPr>
        <p:spPr bwMode="auto">
          <a:xfrm>
            <a:off x="194280" y="176775"/>
            <a:ext cx="3233578"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zh-CN" altLang="en-US" sz="1628" b="1" i="1" dirty="0">
                <a:solidFill>
                  <a:schemeClr val="bg1"/>
                </a:solidFill>
                <a:latin typeface="楷体_GB2312" pitchFamily="1" charset="-122"/>
                <a:ea typeface="楷体_GB2312" pitchFamily="1" charset="-122"/>
                <a:sym typeface="楷体_GB2312" pitchFamily="1" charset="-122"/>
              </a:rPr>
              <a:t>人才 速度 品质 服务 诚信 和谐</a:t>
            </a:r>
            <a:endParaRPr lang="zh-CN" altLang="en-US" sz="2175" b="1" i="1" dirty="0">
              <a:ea typeface="黑体" pitchFamily="49" charset="-122"/>
            </a:endParaRPr>
          </a:p>
        </p:txBody>
      </p:sp>
    </p:spTree>
    <p:extLst>
      <p:ext uri="{BB962C8B-B14F-4D97-AF65-F5344CB8AC3E}">
        <p14:creationId xmlns:p14="http://schemas.microsoft.com/office/powerpoint/2010/main" val="2674546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0_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030382" y="6567958"/>
            <a:ext cx="2753915" cy="364195"/>
          </a:xfrm>
        </p:spPr>
        <p:txBody>
          <a:bodyPr/>
          <a:lstStyle/>
          <a:p>
            <a:fld id="{DE7709A4-ED69-4613-B4CE-21D0A13F3C0B}" type="slidenum">
              <a:rPr lang="zh-CN" altLang="en-US" smtClean="0"/>
              <a:t>‹#›</a:t>
            </a:fld>
            <a:endParaRPr lang="zh-CN" altLang="en-US" dirty="0"/>
          </a:p>
        </p:txBody>
      </p:sp>
      <p:sp>
        <p:nvSpPr>
          <p:cNvPr id="5" name="Text Box 5"/>
          <p:cNvSpPr>
            <a:spLocks noChangeArrowheads="1"/>
          </p:cNvSpPr>
          <p:nvPr userDrawn="1"/>
        </p:nvSpPr>
        <p:spPr bwMode="auto">
          <a:xfrm>
            <a:off x="194280" y="176775"/>
            <a:ext cx="3233578"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zh-CN" altLang="en-US" sz="1628" b="1" i="1" dirty="0">
                <a:solidFill>
                  <a:schemeClr val="bg1"/>
                </a:solidFill>
                <a:latin typeface="楷体_GB2312" pitchFamily="1" charset="-122"/>
                <a:ea typeface="楷体_GB2312" pitchFamily="1" charset="-122"/>
                <a:sym typeface="楷体_GB2312" pitchFamily="1" charset="-122"/>
              </a:rPr>
              <a:t>人才 速度 品质 服务 诚信 和谐</a:t>
            </a:r>
            <a:endParaRPr lang="zh-CN" altLang="en-US" sz="2175" b="1" i="1" dirty="0">
              <a:ea typeface="黑体" pitchFamily="49" charset="-122"/>
            </a:endParaRPr>
          </a:p>
        </p:txBody>
      </p:sp>
    </p:spTree>
    <p:extLst>
      <p:ext uri="{BB962C8B-B14F-4D97-AF65-F5344CB8AC3E}">
        <p14:creationId xmlns:p14="http://schemas.microsoft.com/office/powerpoint/2010/main" val="1159178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030382" y="6567958"/>
            <a:ext cx="2753915" cy="364195"/>
          </a:xfrm>
        </p:spPr>
        <p:txBody>
          <a:bodyPr/>
          <a:lstStyle/>
          <a:p>
            <a:fld id="{DE7709A4-ED69-4613-B4CE-21D0A13F3C0B}" type="slidenum">
              <a:rPr lang="zh-CN" altLang="en-US" smtClean="0"/>
              <a:t>‹#›</a:t>
            </a:fld>
            <a:endParaRPr lang="zh-CN" altLang="en-US" dirty="0"/>
          </a:p>
        </p:txBody>
      </p:sp>
      <p:sp>
        <p:nvSpPr>
          <p:cNvPr id="5" name="Text Box 5"/>
          <p:cNvSpPr>
            <a:spLocks noChangeArrowheads="1"/>
          </p:cNvSpPr>
          <p:nvPr userDrawn="1"/>
        </p:nvSpPr>
        <p:spPr bwMode="auto">
          <a:xfrm>
            <a:off x="194280" y="176775"/>
            <a:ext cx="3233578"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zh-CN" altLang="en-US" sz="1628" b="1" i="1" dirty="0">
                <a:solidFill>
                  <a:schemeClr val="bg1"/>
                </a:solidFill>
                <a:latin typeface="楷体_GB2312" pitchFamily="1" charset="-122"/>
                <a:ea typeface="楷体_GB2312" pitchFamily="1" charset="-122"/>
                <a:sym typeface="楷体_GB2312" pitchFamily="1" charset="-122"/>
              </a:rPr>
              <a:t>人才 速度 品质 服务 诚信 和谐</a:t>
            </a:r>
            <a:endParaRPr lang="zh-CN" altLang="en-US" sz="2175" b="1" i="1" dirty="0">
              <a:ea typeface="黑体" panose="02010609060101010101" pitchFamily="49" charset="-122"/>
            </a:endParaRPr>
          </a:p>
        </p:txBody>
      </p:sp>
    </p:spTree>
    <p:extLst>
      <p:ext uri="{BB962C8B-B14F-4D97-AF65-F5344CB8AC3E}">
        <p14:creationId xmlns:p14="http://schemas.microsoft.com/office/powerpoint/2010/main" val="21737399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4_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030382" y="6567958"/>
            <a:ext cx="2753915" cy="364195"/>
          </a:xfrm>
        </p:spPr>
        <p:txBody>
          <a:bodyPr/>
          <a:lstStyle/>
          <a:p>
            <a:fld id="{DE7709A4-ED69-4613-B4CE-21D0A13F3C0B}" type="slidenum">
              <a:rPr lang="zh-CN" altLang="en-US" smtClean="0"/>
              <a:t>‹#›</a:t>
            </a:fld>
            <a:endParaRPr lang="zh-CN" altLang="en-US" dirty="0"/>
          </a:p>
        </p:txBody>
      </p:sp>
      <p:sp>
        <p:nvSpPr>
          <p:cNvPr id="5" name="Text Box 5"/>
          <p:cNvSpPr>
            <a:spLocks noChangeArrowheads="1"/>
          </p:cNvSpPr>
          <p:nvPr userDrawn="1"/>
        </p:nvSpPr>
        <p:spPr bwMode="auto">
          <a:xfrm>
            <a:off x="194280" y="176775"/>
            <a:ext cx="3233578"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zh-CN" altLang="en-US" sz="1628" b="1" i="1" dirty="0">
                <a:solidFill>
                  <a:schemeClr val="bg1"/>
                </a:solidFill>
                <a:latin typeface="楷体_GB2312" pitchFamily="1" charset="-122"/>
                <a:ea typeface="楷体_GB2312" pitchFamily="1" charset="-122"/>
                <a:sym typeface="楷体_GB2312" pitchFamily="1" charset="-122"/>
              </a:rPr>
              <a:t>人才 速度 品质 服务 诚信 和谐</a:t>
            </a:r>
            <a:endParaRPr lang="zh-CN" altLang="en-US" sz="2175" b="1" i="1" dirty="0">
              <a:ea typeface="黑体" panose="02010609060101010101" pitchFamily="49" charset="-122"/>
            </a:endParaRPr>
          </a:p>
        </p:txBody>
      </p:sp>
    </p:spTree>
    <p:extLst>
      <p:ext uri="{BB962C8B-B14F-4D97-AF65-F5344CB8AC3E}">
        <p14:creationId xmlns:p14="http://schemas.microsoft.com/office/powerpoint/2010/main" val="39522053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5_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030382" y="6567958"/>
            <a:ext cx="2753915" cy="364195"/>
          </a:xfrm>
        </p:spPr>
        <p:txBody>
          <a:bodyPr/>
          <a:lstStyle/>
          <a:p>
            <a:fld id="{DE7709A4-ED69-4613-B4CE-21D0A13F3C0B}" type="slidenum">
              <a:rPr lang="zh-CN" altLang="en-US" smtClean="0"/>
              <a:t>‹#›</a:t>
            </a:fld>
            <a:endParaRPr lang="zh-CN" altLang="en-US" dirty="0"/>
          </a:p>
        </p:txBody>
      </p:sp>
      <p:sp>
        <p:nvSpPr>
          <p:cNvPr id="5" name="Text Box 5"/>
          <p:cNvSpPr>
            <a:spLocks noChangeArrowheads="1"/>
          </p:cNvSpPr>
          <p:nvPr userDrawn="1"/>
        </p:nvSpPr>
        <p:spPr bwMode="auto">
          <a:xfrm>
            <a:off x="194280" y="176775"/>
            <a:ext cx="3233578"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zh-CN" altLang="en-US" sz="1628" b="1" i="1" dirty="0">
                <a:solidFill>
                  <a:schemeClr val="bg1"/>
                </a:solidFill>
                <a:latin typeface="楷体_GB2312" pitchFamily="1" charset="-122"/>
                <a:ea typeface="楷体_GB2312" pitchFamily="1" charset="-122"/>
                <a:sym typeface="楷体_GB2312" pitchFamily="1" charset="-122"/>
              </a:rPr>
              <a:t>人才 速度 品质 服务 诚信 和谐</a:t>
            </a:r>
            <a:endParaRPr lang="zh-CN" altLang="en-US" sz="2175" b="1" i="1" dirty="0">
              <a:ea typeface="黑体" panose="02010609060101010101" pitchFamily="49" charset="-122"/>
            </a:endParaRPr>
          </a:p>
        </p:txBody>
      </p:sp>
    </p:spTree>
    <p:extLst>
      <p:ext uri="{BB962C8B-B14F-4D97-AF65-F5344CB8AC3E}">
        <p14:creationId xmlns:p14="http://schemas.microsoft.com/office/powerpoint/2010/main" val="203547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5099" y="1705386"/>
            <a:ext cx="10556677" cy="2845473"/>
          </a:xfrm>
        </p:spPr>
        <p:txBody>
          <a:bodyPr anchor="b"/>
          <a:lstStyle>
            <a:lvl1pPr>
              <a:defRPr sz="5985"/>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5099" y="4577779"/>
            <a:ext cx="10556677" cy="1496367"/>
          </a:xfrm>
        </p:spPr>
        <p:txBody>
          <a:bodyPr/>
          <a:lstStyle>
            <a:lvl1pPr marL="0" indent="0">
              <a:buNone/>
              <a:defRPr sz="2394">
                <a:solidFill>
                  <a:schemeClr val="tx1">
                    <a:tint val="75000"/>
                  </a:schemeClr>
                </a:solidFill>
              </a:defRPr>
            </a:lvl1pPr>
            <a:lvl2pPr marL="456057" indent="0">
              <a:buNone/>
              <a:defRPr sz="1995">
                <a:solidFill>
                  <a:schemeClr val="tx1">
                    <a:tint val="75000"/>
                  </a:schemeClr>
                </a:solidFill>
              </a:defRPr>
            </a:lvl2pPr>
            <a:lvl3pPr marL="912114" indent="0">
              <a:buNone/>
              <a:defRPr sz="1795">
                <a:solidFill>
                  <a:schemeClr val="tx1">
                    <a:tint val="75000"/>
                  </a:schemeClr>
                </a:solidFill>
              </a:defRPr>
            </a:lvl3pPr>
            <a:lvl4pPr marL="1368171" indent="0">
              <a:buNone/>
              <a:defRPr sz="1596">
                <a:solidFill>
                  <a:schemeClr val="tx1">
                    <a:tint val="75000"/>
                  </a:schemeClr>
                </a:solidFill>
              </a:defRPr>
            </a:lvl4pPr>
            <a:lvl5pPr marL="1824228" indent="0">
              <a:buNone/>
              <a:defRPr sz="1596">
                <a:solidFill>
                  <a:schemeClr val="tx1">
                    <a:tint val="75000"/>
                  </a:schemeClr>
                </a:solidFill>
              </a:defRPr>
            </a:lvl5pPr>
            <a:lvl6pPr marL="2280285" indent="0">
              <a:buNone/>
              <a:defRPr sz="1596">
                <a:solidFill>
                  <a:schemeClr val="tx1">
                    <a:tint val="75000"/>
                  </a:schemeClr>
                </a:solidFill>
              </a:defRPr>
            </a:lvl6pPr>
            <a:lvl7pPr marL="2736342" indent="0">
              <a:buNone/>
              <a:defRPr sz="1596">
                <a:solidFill>
                  <a:schemeClr val="tx1">
                    <a:tint val="75000"/>
                  </a:schemeClr>
                </a:solidFill>
              </a:defRPr>
            </a:lvl7pPr>
            <a:lvl8pPr marL="3192399" indent="0">
              <a:buNone/>
              <a:defRPr sz="1596">
                <a:solidFill>
                  <a:schemeClr val="tx1">
                    <a:tint val="75000"/>
                  </a:schemeClr>
                </a:solidFill>
              </a:defRPr>
            </a:lvl8pPr>
            <a:lvl9pPr marL="3648456" indent="0">
              <a:buNone/>
              <a:defRPr sz="1596">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fld id="{3B5CD10D-2782-49CD-8F5D-4F076AEC3B10}" type="datetime1">
              <a:rPr lang="zh-CN" altLang="en-US" smtClean="0"/>
              <a:t>2018/5/11</a:t>
            </a:fld>
            <a:endParaRPr lang="zh-CN" altLang="en-US" dirty="0"/>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2422298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1474" y="1820977"/>
            <a:ext cx="5201841" cy="43402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96310" y="1820977"/>
            <a:ext cx="5201841" cy="43402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fld id="{EFB61804-65DD-4FB5-A376-D4931FEBAD31}" type="datetime1">
              <a:rPr lang="zh-CN" altLang="en-US" smtClean="0"/>
              <a:t>2018/5/11</a:t>
            </a:fld>
            <a:endParaRPr lang="zh-CN" altLang="en-US"/>
          </a:p>
        </p:txBody>
      </p:sp>
      <p:sp>
        <p:nvSpPr>
          <p:cNvPr id="6" name="Footer Placeholder 4"/>
          <p:cNvSpPr>
            <a:spLocks noGrp="1"/>
          </p:cNvSpPr>
          <p:nvPr>
            <p:ph type="ftr" sz="quarter" idx="11"/>
          </p:nvPr>
        </p:nvSpPr>
        <p:spPr/>
        <p:txBody>
          <a:bodyPr/>
          <a:lstStyle>
            <a:lvl1pPr>
              <a:defRPr/>
            </a:lvl1pPr>
          </a:lstStyle>
          <a:p>
            <a:endParaRPr lang="zh-CN" altLang="en-US"/>
          </a:p>
        </p:txBody>
      </p:sp>
      <p:sp>
        <p:nvSpPr>
          <p:cNvPr id="7" name="Slide Number Placeholder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477738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43069" y="364196"/>
            <a:ext cx="10556677" cy="1322188"/>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3069" y="1676882"/>
            <a:ext cx="5177935" cy="821814"/>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zh-CN" altLang="en-US" smtClean="0"/>
              <a:t>单击此处编辑母版文本样式</a:t>
            </a:r>
          </a:p>
        </p:txBody>
      </p:sp>
      <p:sp>
        <p:nvSpPr>
          <p:cNvPr id="4" name="Content Placeholder 3"/>
          <p:cNvSpPr>
            <a:spLocks noGrp="1"/>
          </p:cNvSpPr>
          <p:nvPr>
            <p:ph sz="half" idx="2"/>
          </p:nvPr>
        </p:nvSpPr>
        <p:spPr>
          <a:xfrm>
            <a:off x="843069" y="2498697"/>
            <a:ext cx="5177935" cy="367520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96310" y="1676882"/>
            <a:ext cx="5203435" cy="821814"/>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zh-CN" altLang="en-US" smtClean="0"/>
              <a:t>单击此处编辑母版文本样式</a:t>
            </a:r>
          </a:p>
        </p:txBody>
      </p:sp>
      <p:sp>
        <p:nvSpPr>
          <p:cNvPr id="6" name="Content Placeholder 5"/>
          <p:cNvSpPr>
            <a:spLocks noGrp="1"/>
          </p:cNvSpPr>
          <p:nvPr>
            <p:ph sz="quarter" idx="4"/>
          </p:nvPr>
        </p:nvSpPr>
        <p:spPr>
          <a:xfrm>
            <a:off x="6196310" y="2498697"/>
            <a:ext cx="5203435" cy="367520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fld id="{136ACB60-D12A-40CD-B87D-979E5565E9E3}" type="datetime1">
              <a:rPr lang="zh-CN" altLang="en-US" smtClean="0"/>
              <a:t>2018/5/11</a:t>
            </a:fld>
            <a:endParaRPr lang="zh-CN" altLang="en-US"/>
          </a:p>
        </p:txBody>
      </p:sp>
      <p:sp>
        <p:nvSpPr>
          <p:cNvPr id="8" name="Footer Placeholder 4"/>
          <p:cNvSpPr>
            <a:spLocks noGrp="1"/>
          </p:cNvSpPr>
          <p:nvPr>
            <p:ph type="ftr" sz="quarter" idx="11"/>
          </p:nvPr>
        </p:nvSpPr>
        <p:spPr/>
        <p:txBody>
          <a:bodyPr/>
          <a:lstStyle>
            <a:lvl1pPr>
              <a:defRPr/>
            </a:lvl1pPr>
          </a:lstStyle>
          <a:p>
            <a:endParaRPr lang="zh-CN" altLang="en-US"/>
          </a:p>
        </p:txBody>
      </p:sp>
      <p:sp>
        <p:nvSpPr>
          <p:cNvPr id="9" name="Slide Number Placeholder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259286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fld id="{AF54B8FC-17C9-4F2A-82A4-52D866B03AD8}" type="datetime1">
              <a:rPr lang="zh-CN" altLang="en-US" smtClean="0"/>
              <a:t>2018/5/11</a:t>
            </a:fld>
            <a:endParaRPr lang="zh-CN" altLang="en-US"/>
          </a:p>
        </p:txBody>
      </p:sp>
      <p:sp>
        <p:nvSpPr>
          <p:cNvPr id="4" name="Footer Placeholder 4"/>
          <p:cNvSpPr>
            <a:spLocks noGrp="1"/>
          </p:cNvSpPr>
          <p:nvPr>
            <p:ph type="ftr" sz="quarter" idx="11"/>
          </p:nvPr>
        </p:nvSpPr>
        <p:spPr/>
        <p:txBody>
          <a:bodyPr/>
          <a:lstStyle>
            <a:lvl1pPr>
              <a:defRPr/>
            </a:lvl1pPr>
          </a:lstStyle>
          <a:p>
            <a:endParaRPr lang="zh-CN" altLang="en-US"/>
          </a:p>
        </p:txBody>
      </p:sp>
      <p:sp>
        <p:nvSpPr>
          <p:cNvPr id="5" name="Slide Number Placeholder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261279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BE77DC7-D84F-4AD9-98CD-192E43B6239B}" type="datetime1">
              <a:rPr lang="zh-CN" altLang="en-US" smtClean="0"/>
              <a:t>2018/5/11</a:t>
            </a:fld>
            <a:endParaRPr lang="zh-CN" altLang="en-US"/>
          </a:p>
        </p:txBody>
      </p:sp>
      <p:sp>
        <p:nvSpPr>
          <p:cNvPr id="3" name="Footer Placeholder 4"/>
          <p:cNvSpPr>
            <a:spLocks noGrp="1"/>
          </p:cNvSpPr>
          <p:nvPr>
            <p:ph type="ftr" sz="quarter" idx="11"/>
          </p:nvPr>
        </p:nvSpPr>
        <p:spPr/>
        <p:txBody>
          <a:bodyPr/>
          <a:lstStyle>
            <a:lvl1pPr>
              <a:defRPr/>
            </a:lvl1pPr>
          </a:lstStyle>
          <a:p>
            <a:endParaRPr lang="zh-CN" altLang="en-US"/>
          </a:p>
        </p:txBody>
      </p:sp>
      <p:sp>
        <p:nvSpPr>
          <p:cNvPr id="4" name="Slide Number Placeholder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665661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3069" y="456036"/>
            <a:ext cx="3947597" cy="1596126"/>
          </a:xfrm>
        </p:spPr>
        <p:txBody>
          <a:bodyPr anchor="b"/>
          <a:lstStyle>
            <a:lvl1pPr>
              <a:defRPr sz="3192"/>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03435" y="984911"/>
            <a:ext cx="6196310" cy="4861216"/>
          </a:xfrm>
        </p:spPr>
        <p:txBody>
          <a:bodyPr/>
          <a:lstStyle>
            <a:lvl1pPr>
              <a:defRPr sz="3192"/>
            </a:lvl1pPr>
            <a:lvl2pPr>
              <a:defRPr sz="2793"/>
            </a:lvl2pPr>
            <a:lvl3pPr>
              <a:defRPr sz="2394"/>
            </a:lvl3pPr>
            <a:lvl4pPr>
              <a:defRPr sz="1995"/>
            </a:lvl4pPr>
            <a:lvl5pPr>
              <a:defRPr sz="1995"/>
            </a:lvl5pPr>
            <a:lvl6pPr>
              <a:defRPr sz="1995"/>
            </a:lvl6pPr>
            <a:lvl7pPr>
              <a:defRPr sz="1995"/>
            </a:lvl7pPr>
            <a:lvl8pPr>
              <a:defRPr sz="1995"/>
            </a:lvl8pPr>
            <a:lvl9pPr>
              <a:defRPr sz="199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3069" y="2052162"/>
            <a:ext cx="3947597" cy="3801883"/>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fld id="{49BFDBD2-DF2C-4E8C-94E2-8998F4CED641}" type="datetime1">
              <a:rPr lang="zh-CN" altLang="en-US" smtClean="0"/>
              <a:t>2018/5/11</a:t>
            </a:fld>
            <a:endParaRPr lang="zh-CN" altLang="en-US"/>
          </a:p>
        </p:txBody>
      </p:sp>
      <p:sp>
        <p:nvSpPr>
          <p:cNvPr id="6" name="Footer Placeholder 4"/>
          <p:cNvSpPr>
            <a:spLocks noGrp="1"/>
          </p:cNvSpPr>
          <p:nvPr>
            <p:ph type="ftr" sz="quarter" idx="11"/>
          </p:nvPr>
        </p:nvSpPr>
        <p:spPr/>
        <p:txBody>
          <a:bodyPr/>
          <a:lstStyle>
            <a:lvl1pPr>
              <a:defRPr/>
            </a:lvl1pPr>
          </a:lstStyle>
          <a:p>
            <a:endParaRPr lang="zh-CN" altLang="en-US"/>
          </a:p>
        </p:txBody>
      </p:sp>
      <p:sp>
        <p:nvSpPr>
          <p:cNvPr id="7" name="Slide Number Placeholder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203396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3069" y="456036"/>
            <a:ext cx="3947597" cy="1596126"/>
          </a:xfrm>
        </p:spPr>
        <p:txBody>
          <a:bodyPr anchor="b"/>
          <a:lstStyle>
            <a:lvl1pPr>
              <a:defRPr sz="3192"/>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203435" y="984911"/>
            <a:ext cx="6196310" cy="4861216"/>
          </a:xfrm>
        </p:spPr>
        <p:txBody>
          <a:bodyPr rtlCol="0">
            <a:normAutofit/>
          </a:bodyPr>
          <a:lstStyle>
            <a:lvl1pPr marL="0" indent="0">
              <a:buNone/>
              <a:defRPr sz="3192"/>
            </a:lvl1pPr>
            <a:lvl2pPr marL="456057" indent="0">
              <a:buNone/>
              <a:defRPr sz="2793"/>
            </a:lvl2pPr>
            <a:lvl3pPr marL="912114" indent="0">
              <a:buNone/>
              <a:defRPr sz="2394"/>
            </a:lvl3pPr>
            <a:lvl4pPr marL="1368171" indent="0">
              <a:buNone/>
              <a:defRPr sz="1995"/>
            </a:lvl4pPr>
            <a:lvl5pPr marL="1824228" indent="0">
              <a:buNone/>
              <a:defRPr sz="1995"/>
            </a:lvl5pPr>
            <a:lvl6pPr marL="2280285" indent="0">
              <a:buNone/>
              <a:defRPr sz="1995"/>
            </a:lvl6pPr>
            <a:lvl7pPr marL="2736342" indent="0">
              <a:buNone/>
              <a:defRPr sz="1995"/>
            </a:lvl7pPr>
            <a:lvl8pPr marL="3192399" indent="0">
              <a:buNone/>
              <a:defRPr sz="1995"/>
            </a:lvl8pPr>
            <a:lvl9pPr marL="3648456" indent="0">
              <a:buNone/>
              <a:defRPr sz="1995"/>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43069" y="2052162"/>
            <a:ext cx="3947597" cy="3801883"/>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fld id="{6A385567-42C5-44FE-BA7A-3C24C20143A7}" type="datetime1">
              <a:rPr lang="zh-CN" altLang="en-US" smtClean="0"/>
              <a:t>2018/5/11</a:t>
            </a:fld>
            <a:endParaRPr lang="zh-CN" altLang="en-US"/>
          </a:p>
        </p:txBody>
      </p:sp>
      <p:sp>
        <p:nvSpPr>
          <p:cNvPr id="6" name="Footer Placeholder 4"/>
          <p:cNvSpPr>
            <a:spLocks noGrp="1"/>
          </p:cNvSpPr>
          <p:nvPr>
            <p:ph type="ftr" sz="quarter" idx="11"/>
          </p:nvPr>
        </p:nvSpPr>
        <p:spPr/>
        <p:txBody>
          <a:bodyPr/>
          <a:lstStyle>
            <a:lvl1pPr>
              <a:defRPr/>
            </a:lvl1pPr>
          </a:lstStyle>
          <a:p>
            <a:endParaRPr lang="zh-CN" altLang="en-US"/>
          </a:p>
        </p:txBody>
      </p:sp>
      <p:sp>
        <p:nvSpPr>
          <p:cNvPr id="7" name="Slide Number Placeholder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413135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42192" y="363539"/>
            <a:ext cx="10555244"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Text Placeholder 2"/>
          <p:cNvSpPr>
            <a:spLocks noGrp="1"/>
          </p:cNvSpPr>
          <p:nvPr>
            <p:ph type="body" idx="1"/>
          </p:nvPr>
        </p:nvSpPr>
        <p:spPr bwMode="auto">
          <a:xfrm>
            <a:off x="842192" y="1820864"/>
            <a:ext cx="10555244"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842192" y="6340475"/>
            <a:ext cx="2752641" cy="363538"/>
          </a:xfrm>
          <a:prstGeom prst="rect">
            <a:avLst/>
          </a:prstGeom>
        </p:spPr>
        <p:txBody>
          <a:bodyPr vert="horz" lIns="91440" tIns="45720" rIns="91440" bIns="45720" rtlCol="0" anchor="ctr"/>
          <a:lstStyle>
            <a:lvl1pPr algn="l" eaLnBrk="1" hangingPunct="1">
              <a:defRPr sz="1197">
                <a:solidFill>
                  <a:schemeClr val="tx1">
                    <a:tint val="75000"/>
                  </a:schemeClr>
                </a:solidFill>
                <a:ea typeface="+mn-ea"/>
              </a:defRPr>
            </a:lvl1pPr>
          </a:lstStyle>
          <a:p>
            <a:fld id="{5E871687-6D86-488E-8F3A-C5B4197AE985}" type="datetime1">
              <a:rPr lang="zh-CN" altLang="en-US" smtClean="0"/>
              <a:t>2018/5/11</a:t>
            </a:fld>
            <a:endParaRPr lang="zh-CN" altLang="en-US"/>
          </a:p>
        </p:txBody>
      </p:sp>
      <p:sp>
        <p:nvSpPr>
          <p:cNvPr id="5" name="Footer Placeholder 4"/>
          <p:cNvSpPr>
            <a:spLocks noGrp="1"/>
          </p:cNvSpPr>
          <p:nvPr>
            <p:ph type="ftr" sz="quarter" idx="3"/>
          </p:nvPr>
        </p:nvSpPr>
        <p:spPr>
          <a:xfrm>
            <a:off x="4054934" y="6340475"/>
            <a:ext cx="4129759" cy="363538"/>
          </a:xfrm>
          <a:prstGeom prst="rect">
            <a:avLst/>
          </a:prstGeom>
        </p:spPr>
        <p:txBody>
          <a:bodyPr vert="horz" lIns="91440" tIns="45720" rIns="91440" bIns="45720" rtlCol="0" anchor="ctr"/>
          <a:lstStyle>
            <a:lvl1pPr algn="ctr" eaLnBrk="1" hangingPunct="1">
              <a:defRPr sz="1197">
                <a:solidFill>
                  <a:schemeClr val="tx1">
                    <a:tint val="75000"/>
                  </a:schemeClr>
                </a:solidFill>
                <a:ea typeface="+mn-ea"/>
              </a:defRPr>
            </a:lvl1pPr>
          </a:lstStyle>
          <a:p>
            <a:endParaRPr lang="zh-CN" altLang="en-US"/>
          </a:p>
        </p:txBody>
      </p:sp>
      <p:sp>
        <p:nvSpPr>
          <p:cNvPr id="6" name="Slide Number Placeholder 5"/>
          <p:cNvSpPr>
            <a:spLocks noGrp="1"/>
          </p:cNvSpPr>
          <p:nvPr>
            <p:ph type="sldNum" sz="quarter" idx="4"/>
          </p:nvPr>
        </p:nvSpPr>
        <p:spPr>
          <a:xfrm>
            <a:off x="132016" y="6418884"/>
            <a:ext cx="504056" cy="363538"/>
          </a:xfrm>
          <a:prstGeom prst="rect">
            <a:avLst/>
          </a:prstGeom>
        </p:spPr>
        <p:txBody>
          <a:bodyPr vert="horz" lIns="91440" tIns="45720" rIns="91440" bIns="45720" rtlCol="0" anchor="ctr"/>
          <a:lstStyle>
            <a:lvl1pPr algn="l" eaLnBrk="1" hangingPunct="1">
              <a:defRPr sz="1800">
                <a:solidFill>
                  <a:srgbClr val="0070C0"/>
                </a:solidFill>
                <a:ea typeface="+mn-ea"/>
              </a:defRPr>
            </a:lvl1pPr>
          </a:lstStyle>
          <a:p>
            <a:fld id="{0C913308-F349-4B6D-A68A-DD1791B4A57B}" type="slidenum">
              <a:rPr lang="zh-CN" altLang="en-US" smtClean="0"/>
              <a:pPr/>
              <a:t>‹#›</a:t>
            </a:fld>
            <a:endParaRPr lang="zh-CN" altLang="en-US" dirty="0"/>
          </a:p>
        </p:txBody>
      </p:sp>
      <p:cxnSp>
        <p:nvCxnSpPr>
          <p:cNvPr id="10" name="直接连接符 9"/>
          <p:cNvCxnSpPr/>
          <p:nvPr userDrawn="1"/>
        </p:nvCxnSpPr>
        <p:spPr>
          <a:xfrm flipH="1">
            <a:off x="219503" y="611957"/>
            <a:ext cx="12020122" cy="0"/>
          </a:xfrm>
          <a:prstGeom prst="line">
            <a:avLst/>
          </a:prstGeom>
          <a:ln>
            <a:solidFill>
              <a:srgbClr val="013885"/>
            </a:solidFill>
          </a:ln>
        </p:spPr>
        <p:style>
          <a:lnRef idx="1">
            <a:schemeClr val="accent1"/>
          </a:lnRef>
          <a:fillRef idx="0">
            <a:schemeClr val="accent1"/>
          </a:fillRef>
          <a:effectRef idx="0">
            <a:schemeClr val="accent1"/>
          </a:effectRef>
          <a:fontRef idx="minor">
            <a:schemeClr val="tx1"/>
          </a:fontRef>
        </p:style>
      </p:cxnSp>
      <p:sp>
        <p:nvSpPr>
          <p:cNvPr id="11" name="Rectangle 7"/>
          <p:cNvSpPr>
            <a:spLocks noChangeArrowheads="1"/>
          </p:cNvSpPr>
          <p:nvPr userDrawn="1"/>
        </p:nvSpPr>
        <p:spPr bwMode="auto">
          <a:xfrm>
            <a:off x="5538" y="573857"/>
            <a:ext cx="215900" cy="71438"/>
          </a:xfrm>
          <a:prstGeom prst="rect">
            <a:avLst/>
          </a:prstGeom>
          <a:solidFill>
            <a:srgbClr val="013885"/>
          </a:solidFill>
          <a:ln w="9525">
            <a:solidFill>
              <a:srgbClr val="013885"/>
            </a:solidFill>
            <a:miter lim="800000"/>
            <a:headEnd/>
            <a:tailEnd/>
          </a:ln>
        </p:spPr>
        <p:txBody>
          <a:bodyPr wrap="none" anchor="ctr"/>
          <a:lstStyle/>
          <a:p>
            <a:endParaRPr lang="zh-CN" altLang="en-US"/>
          </a:p>
        </p:txBody>
      </p:sp>
      <p:pic>
        <p:nvPicPr>
          <p:cNvPr id="2" name="图片 1"/>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10376876" y="32321"/>
            <a:ext cx="1684244" cy="523239"/>
          </a:xfrm>
          <a:prstGeom prst="rect">
            <a:avLst/>
          </a:prstGeom>
        </p:spPr>
      </p:pic>
      <p:pic>
        <p:nvPicPr>
          <p:cNvPr id="12" name="图片 11"/>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10733751" y="6161089"/>
            <a:ext cx="1327369" cy="610478"/>
          </a:xfrm>
          <a:prstGeom prst="rect">
            <a:avLst/>
          </a:prstGeom>
        </p:spPr>
      </p:pic>
    </p:spTree>
    <p:extLst>
      <p:ext uri="{BB962C8B-B14F-4D97-AF65-F5344CB8AC3E}">
        <p14:creationId xmlns:p14="http://schemas.microsoft.com/office/powerpoint/2010/main" val="1174034087"/>
      </p:ext>
    </p:extLst>
  </p:cSld>
  <p:clrMap bg1="lt1" tx1="dk1" bg2="lt2" tx2="dk2" accent1="accent1" accent2="accent2" accent3="accent3" accent4="accent4" accent5="accent5" accent6="accent6" hlink="hlink" folHlink="folHlink"/>
  <p:sldLayoutIdLst>
    <p:sldLayoutId id="2147483786" r:id="rId1"/>
    <p:sldLayoutId id="2147483774"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910" r:id="rId13"/>
    <p:sldLayoutId id="2147483911" r:id="rId14"/>
    <p:sldLayoutId id="2147483912" r:id="rId15"/>
    <p:sldLayoutId id="2147483913" r:id="rId16"/>
    <p:sldLayoutId id="2147483914" r:id="rId17"/>
    <p:sldLayoutId id="2147483916" r:id="rId18"/>
    <p:sldLayoutId id="2147483917" r:id="rId19"/>
    <p:sldLayoutId id="2147483919" r:id="rId20"/>
    <p:sldLayoutId id="2147483920" r:id="rId21"/>
    <p:sldLayoutId id="2147483921" r:id="rId22"/>
    <p:sldLayoutId id="2147483925" r:id="rId23"/>
    <p:sldLayoutId id="2147483926" r:id="rId24"/>
    <p:sldLayoutId id="2147483927" r:id="rId25"/>
    <p:sldLayoutId id="2147483928" r:id="rId26"/>
    <p:sldLayoutId id="2147483929" r:id="rId27"/>
    <p:sldLayoutId id="2147483930" r:id="rId28"/>
    <p:sldLayoutId id="2147483931" r:id="rId29"/>
  </p:sldLayoutIdLst>
  <p:timing>
    <p:tnLst>
      <p:par>
        <p:cTn id="1" dur="indefinite" restart="never" nodeType="tmRoot"/>
      </p:par>
    </p:tnLst>
  </p:timing>
  <p:hf hdr="0" ftr="0" dt="0"/>
  <p:txStyles>
    <p:titleStyle>
      <a:lvl1pPr algn="l" defTabSz="911225" rtl="0" eaLnBrk="1" fontAlgn="base" hangingPunct="1">
        <a:lnSpc>
          <a:spcPct val="90000"/>
        </a:lnSpc>
        <a:spcBef>
          <a:spcPct val="0"/>
        </a:spcBef>
        <a:spcAft>
          <a:spcPct val="0"/>
        </a:spcAft>
        <a:defRPr sz="4300" kern="1200">
          <a:solidFill>
            <a:schemeClr val="tx1"/>
          </a:solidFill>
          <a:latin typeface="+mj-lt"/>
          <a:ea typeface="+mj-ea"/>
          <a:cs typeface="+mj-cs"/>
        </a:defRPr>
      </a:lvl1pPr>
      <a:lvl2pPr algn="l" defTabSz="911225" rtl="0" eaLnBrk="1" fontAlgn="base" hangingPunct="1">
        <a:lnSpc>
          <a:spcPct val="90000"/>
        </a:lnSpc>
        <a:spcBef>
          <a:spcPct val="0"/>
        </a:spcBef>
        <a:spcAft>
          <a:spcPct val="0"/>
        </a:spcAft>
        <a:defRPr sz="4300">
          <a:solidFill>
            <a:schemeClr val="tx1"/>
          </a:solidFill>
          <a:latin typeface="Calibri Light" panose="020F0302020204030204" pitchFamily="34" charset="0"/>
          <a:ea typeface="宋体" panose="02010600030101010101" pitchFamily="2" charset="-122"/>
        </a:defRPr>
      </a:lvl2pPr>
      <a:lvl3pPr algn="l" defTabSz="911225" rtl="0" eaLnBrk="1" fontAlgn="base" hangingPunct="1">
        <a:lnSpc>
          <a:spcPct val="90000"/>
        </a:lnSpc>
        <a:spcBef>
          <a:spcPct val="0"/>
        </a:spcBef>
        <a:spcAft>
          <a:spcPct val="0"/>
        </a:spcAft>
        <a:defRPr sz="4300">
          <a:solidFill>
            <a:schemeClr val="tx1"/>
          </a:solidFill>
          <a:latin typeface="Calibri Light" panose="020F0302020204030204" pitchFamily="34" charset="0"/>
          <a:ea typeface="宋体" panose="02010600030101010101" pitchFamily="2" charset="-122"/>
        </a:defRPr>
      </a:lvl3pPr>
      <a:lvl4pPr algn="l" defTabSz="911225" rtl="0" eaLnBrk="1" fontAlgn="base" hangingPunct="1">
        <a:lnSpc>
          <a:spcPct val="90000"/>
        </a:lnSpc>
        <a:spcBef>
          <a:spcPct val="0"/>
        </a:spcBef>
        <a:spcAft>
          <a:spcPct val="0"/>
        </a:spcAft>
        <a:defRPr sz="4300">
          <a:solidFill>
            <a:schemeClr val="tx1"/>
          </a:solidFill>
          <a:latin typeface="Calibri Light" panose="020F0302020204030204" pitchFamily="34" charset="0"/>
          <a:ea typeface="宋体" panose="02010600030101010101" pitchFamily="2" charset="-122"/>
        </a:defRPr>
      </a:lvl4pPr>
      <a:lvl5pPr algn="l" defTabSz="911225" rtl="0" eaLnBrk="1" fontAlgn="base" hangingPunct="1">
        <a:lnSpc>
          <a:spcPct val="90000"/>
        </a:lnSpc>
        <a:spcBef>
          <a:spcPct val="0"/>
        </a:spcBef>
        <a:spcAft>
          <a:spcPct val="0"/>
        </a:spcAft>
        <a:defRPr sz="4300">
          <a:solidFill>
            <a:schemeClr val="tx1"/>
          </a:solidFill>
          <a:latin typeface="Calibri Light" panose="020F0302020204030204" pitchFamily="34" charset="0"/>
          <a:ea typeface="宋体" panose="02010600030101010101" pitchFamily="2" charset="-122"/>
        </a:defRPr>
      </a:lvl5pPr>
      <a:lvl6pPr marL="457200" algn="l" defTabSz="911225" rtl="0" eaLnBrk="1" fontAlgn="base" hangingPunct="1">
        <a:lnSpc>
          <a:spcPct val="90000"/>
        </a:lnSpc>
        <a:spcBef>
          <a:spcPct val="0"/>
        </a:spcBef>
        <a:spcAft>
          <a:spcPct val="0"/>
        </a:spcAft>
        <a:defRPr sz="4300">
          <a:solidFill>
            <a:schemeClr val="tx1"/>
          </a:solidFill>
          <a:latin typeface="Calibri Light" panose="020F0302020204030204" pitchFamily="34" charset="0"/>
          <a:ea typeface="宋体" panose="02010600030101010101" pitchFamily="2" charset="-122"/>
        </a:defRPr>
      </a:lvl6pPr>
      <a:lvl7pPr marL="914400" algn="l" defTabSz="911225" rtl="0" eaLnBrk="1" fontAlgn="base" hangingPunct="1">
        <a:lnSpc>
          <a:spcPct val="90000"/>
        </a:lnSpc>
        <a:spcBef>
          <a:spcPct val="0"/>
        </a:spcBef>
        <a:spcAft>
          <a:spcPct val="0"/>
        </a:spcAft>
        <a:defRPr sz="4300">
          <a:solidFill>
            <a:schemeClr val="tx1"/>
          </a:solidFill>
          <a:latin typeface="Calibri Light" panose="020F0302020204030204" pitchFamily="34" charset="0"/>
          <a:ea typeface="宋体" panose="02010600030101010101" pitchFamily="2" charset="-122"/>
        </a:defRPr>
      </a:lvl7pPr>
      <a:lvl8pPr marL="1371600" algn="l" defTabSz="911225" rtl="0" eaLnBrk="1" fontAlgn="base" hangingPunct="1">
        <a:lnSpc>
          <a:spcPct val="90000"/>
        </a:lnSpc>
        <a:spcBef>
          <a:spcPct val="0"/>
        </a:spcBef>
        <a:spcAft>
          <a:spcPct val="0"/>
        </a:spcAft>
        <a:defRPr sz="4300">
          <a:solidFill>
            <a:schemeClr val="tx1"/>
          </a:solidFill>
          <a:latin typeface="Calibri Light" panose="020F0302020204030204" pitchFamily="34" charset="0"/>
          <a:ea typeface="宋体" panose="02010600030101010101" pitchFamily="2" charset="-122"/>
        </a:defRPr>
      </a:lvl8pPr>
      <a:lvl9pPr marL="1828800" algn="l" defTabSz="911225" rtl="0" eaLnBrk="1" fontAlgn="base" hangingPunct="1">
        <a:lnSpc>
          <a:spcPct val="90000"/>
        </a:lnSpc>
        <a:spcBef>
          <a:spcPct val="0"/>
        </a:spcBef>
        <a:spcAft>
          <a:spcPct val="0"/>
        </a:spcAft>
        <a:defRPr sz="4300">
          <a:solidFill>
            <a:schemeClr val="tx1"/>
          </a:solidFill>
          <a:latin typeface="Calibri Light" panose="020F0302020204030204" pitchFamily="34" charset="0"/>
          <a:ea typeface="宋体" panose="02010600030101010101" pitchFamily="2" charset="-122"/>
        </a:defRPr>
      </a:lvl9pPr>
    </p:titleStyle>
    <p:bodyStyle>
      <a:lvl1pPr marL="227013" indent="-227013" algn="l" defTabSz="911225" rtl="0" eaLnBrk="1" fontAlgn="base" hangingPunct="1">
        <a:lnSpc>
          <a:spcPct val="90000"/>
        </a:lnSpc>
        <a:spcBef>
          <a:spcPts val="1000"/>
        </a:spcBef>
        <a:spcAft>
          <a:spcPct val="0"/>
        </a:spcAft>
        <a:buFont typeface="Arial" panose="020B0604020202020204" pitchFamily="34" charset="0"/>
        <a:buChar char="•"/>
        <a:defRPr sz="2700" kern="1200">
          <a:solidFill>
            <a:schemeClr val="tx1"/>
          </a:solidFill>
          <a:latin typeface="+mn-lt"/>
          <a:ea typeface="+mn-ea"/>
          <a:cs typeface="+mn-cs"/>
        </a:defRPr>
      </a:lvl1pPr>
      <a:lvl2pPr marL="682625" indent="-227013" algn="l" defTabSz="911225" rtl="0" eaLnBrk="1" fontAlgn="base" hangingPunct="1">
        <a:lnSpc>
          <a:spcPct val="90000"/>
        </a:lnSpc>
        <a:spcBef>
          <a:spcPts val="500"/>
        </a:spcBef>
        <a:spcAft>
          <a:spcPct val="0"/>
        </a:spcAft>
        <a:buFont typeface="Arial" panose="020B0604020202020204" pitchFamily="34" charset="0"/>
        <a:buChar char="•"/>
        <a:defRPr sz="2300" kern="1200">
          <a:solidFill>
            <a:schemeClr val="tx1"/>
          </a:solidFill>
          <a:latin typeface="+mn-lt"/>
          <a:ea typeface="+mn-ea"/>
          <a:cs typeface="+mn-cs"/>
        </a:defRPr>
      </a:lvl2pPr>
      <a:lvl3pPr marL="1139825" indent="-227013" algn="l" defTabSz="911225" rtl="0" eaLnBrk="1" fontAlgn="base" hangingPunct="1">
        <a:lnSpc>
          <a:spcPct val="90000"/>
        </a:lnSpc>
        <a:spcBef>
          <a:spcPts val="500"/>
        </a:spcBef>
        <a:spcAft>
          <a:spcPct val="0"/>
        </a:spcAft>
        <a:buFont typeface="Arial" panose="020B0604020202020204" pitchFamily="34" charset="0"/>
        <a:buChar char="•"/>
        <a:defRPr sz="1900" kern="1200">
          <a:solidFill>
            <a:schemeClr val="tx1"/>
          </a:solidFill>
          <a:latin typeface="+mn-lt"/>
          <a:ea typeface="+mn-ea"/>
          <a:cs typeface="+mn-cs"/>
        </a:defRPr>
      </a:lvl3pPr>
      <a:lvl4pPr marL="1595438" indent="-227013" algn="l" defTabSz="911225" rtl="0" eaLnBrk="1" fontAlgn="base" hangingPunct="1">
        <a:lnSpc>
          <a:spcPct val="90000"/>
        </a:lnSpc>
        <a:spcBef>
          <a:spcPts val="500"/>
        </a:spcBef>
        <a:spcAft>
          <a:spcPct val="0"/>
        </a:spcAft>
        <a:buFont typeface="Arial" panose="020B0604020202020204" pitchFamily="34" charset="0"/>
        <a:buChar char="•"/>
        <a:defRPr sz="1700" kern="1200">
          <a:solidFill>
            <a:schemeClr val="tx1"/>
          </a:solidFill>
          <a:latin typeface="+mn-lt"/>
          <a:ea typeface="+mn-ea"/>
          <a:cs typeface="+mn-cs"/>
        </a:defRPr>
      </a:lvl4pPr>
      <a:lvl5pPr marL="2051050" indent="-227013" algn="l" defTabSz="911225" rtl="0" eaLnBrk="1" fontAlgn="base" hangingPunct="1">
        <a:lnSpc>
          <a:spcPct val="90000"/>
        </a:lnSpc>
        <a:spcBef>
          <a:spcPts val="500"/>
        </a:spcBef>
        <a:spcAft>
          <a:spcPct val="0"/>
        </a:spcAft>
        <a:buFont typeface="Arial" panose="020B0604020202020204" pitchFamily="34" charset="0"/>
        <a:buChar char="•"/>
        <a:defRPr sz="1700" kern="1200">
          <a:solidFill>
            <a:schemeClr val="tx1"/>
          </a:solidFill>
          <a:latin typeface="+mn-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6.xml"/><Relationship Id="rId6" Type="http://schemas.openxmlformats.org/officeDocument/2006/relationships/image" Target="../media/image26.png"/><Relationship Id="rId5" Type="http://schemas.openxmlformats.org/officeDocument/2006/relationships/image" Target="../media/image25.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openxmlformats.org/officeDocument/2006/relationships/slideLayout" Target="../slideLayouts/slideLayout29.xml"/><Relationship Id="rId1" Type="http://schemas.openxmlformats.org/officeDocument/2006/relationships/vmlDrawing" Target="../drawings/vmlDrawing3.vml"/><Relationship Id="rId4" Type="http://schemas.openxmlformats.org/officeDocument/2006/relationships/image" Target="../media/image2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Excel_97-2003____1.xls"/><Relationship Id="rId2" Type="http://schemas.openxmlformats.org/officeDocument/2006/relationships/slideLayout" Target="../slideLayouts/slideLayout21.xml"/><Relationship Id="rId1" Type="http://schemas.openxmlformats.org/officeDocument/2006/relationships/vmlDrawing" Target="../drawings/vmlDrawing4.vml"/><Relationship Id="rId4" Type="http://schemas.openxmlformats.org/officeDocument/2006/relationships/image" Target="../media/image2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2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2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55316" y="1370653"/>
            <a:ext cx="9073008" cy="1015663"/>
          </a:xfrm>
          <a:prstGeom prst="rect">
            <a:avLst/>
          </a:prstGeom>
          <a:noFill/>
        </p:spPr>
        <p:txBody>
          <a:bodyPr wrap="square" rtlCol="0">
            <a:spAutoFit/>
          </a:bodyPr>
          <a:lstStyle/>
          <a:p>
            <a:pPr lvl="0" algn="ctr"/>
            <a:r>
              <a:rPr lang="zh-CN" altLang="en-US" sz="6000" b="1" dirty="0">
                <a:solidFill>
                  <a:srgbClr val="C00000"/>
                </a:solidFill>
                <a:latin typeface="微软雅黑" panose="020B0503020204020204" pitchFamily="34" charset="-122"/>
                <a:ea typeface="微软雅黑" panose="020B0503020204020204" pitchFamily="34" charset="-122"/>
                <a:sym typeface="Calibri" pitchFamily="34" charset="0"/>
              </a:rPr>
              <a:t>车载</a:t>
            </a:r>
            <a:r>
              <a:rPr lang="en-US" altLang="zh-CN" sz="6000" b="1" dirty="0">
                <a:solidFill>
                  <a:srgbClr val="C00000"/>
                </a:solidFill>
                <a:latin typeface="微软雅黑" panose="020B0503020204020204" pitchFamily="34" charset="-122"/>
                <a:ea typeface="微软雅黑" panose="020B0503020204020204" pitchFamily="34" charset="-122"/>
                <a:sym typeface="Calibri" pitchFamily="34" charset="0"/>
              </a:rPr>
              <a:t>OS</a:t>
            </a:r>
            <a:r>
              <a:rPr lang="zh-CN" altLang="en-US" sz="6000" b="1" dirty="0" smtClean="0">
                <a:solidFill>
                  <a:srgbClr val="C00000"/>
                </a:solidFill>
                <a:latin typeface="微软雅黑" pitchFamily="34" charset="-122"/>
                <a:ea typeface="微软雅黑" pitchFamily="34" charset="-122"/>
                <a:sym typeface="微软雅黑" pitchFamily="34" charset="-122"/>
              </a:rPr>
              <a:t>项目产品方案说明</a:t>
            </a:r>
            <a:endParaRPr lang="en-US" altLang="zh-CN" sz="6000" b="1" dirty="0">
              <a:solidFill>
                <a:srgbClr val="C00000"/>
              </a:solidFill>
              <a:latin typeface="微软雅黑" pitchFamily="34" charset="-122"/>
              <a:ea typeface="微软雅黑" pitchFamily="34" charset="-122"/>
              <a:sym typeface="微软雅黑" pitchFamily="34" charset="-122"/>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1</a:t>
            </a:fld>
            <a:endParaRPr lang="zh-CN" altLang="en-US"/>
          </a:p>
        </p:txBody>
      </p:sp>
      <p:sp>
        <p:nvSpPr>
          <p:cNvPr id="2" name="文本框 1"/>
          <p:cNvSpPr txBox="1"/>
          <p:nvPr/>
        </p:nvSpPr>
        <p:spPr>
          <a:xfrm>
            <a:off x="9864228" y="4716413"/>
            <a:ext cx="2592288" cy="462306"/>
          </a:xfrm>
          <a:prstGeom prst="rect">
            <a:avLst/>
          </a:prstGeom>
          <a:noFill/>
        </p:spPr>
        <p:txBody>
          <a:bodyPr wrap="square" rtlCol="0">
            <a:spAutoFit/>
          </a:bodyPr>
          <a:lstStyle/>
          <a:p>
            <a:r>
              <a:rPr lang="en-US" altLang="zh-CN" dirty="0" smtClean="0">
                <a:solidFill>
                  <a:schemeClr val="bg1"/>
                </a:solidFill>
              </a:rPr>
              <a:t>2018</a:t>
            </a:r>
            <a:r>
              <a:rPr lang="zh-CN" altLang="en-US" dirty="0" smtClean="0">
                <a:solidFill>
                  <a:schemeClr val="bg1"/>
                </a:solidFill>
              </a:rPr>
              <a:t>年</a:t>
            </a:r>
            <a:r>
              <a:rPr lang="en-US" altLang="zh-CN" dirty="0" smtClean="0">
                <a:solidFill>
                  <a:schemeClr val="bg1"/>
                </a:solidFill>
              </a:rPr>
              <a:t>5</a:t>
            </a:r>
            <a:r>
              <a:rPr lang="zh-CN" altLang="en-US" dirty="0" smtClean="0">
                <a:solidFill>
                  <a:schemeClr val="bg1"/>
                </a:solidFill>
              </a:rPr>
              <a:t>月</a:t>
            </a:r>
            <a:endParaRPr lang="zh-CN" altLang="en-US" dirty="0">
              <a:solidFill>
                <a:schemeClr val="bg1"/>
              </a:solidFill>
            </a:endParaRPr>
          </a:p>
        </p:txBody>
      </p:sp>
      <p:sp>
        <p:nvSpPr>
          <p:cNvPr id="6" name="文本框 5"/>
          <p:cNvSpPr txBox="1"/>
          <p:nvPr/>
        </p:nvSpPr>
        <p:spPr>
          <a:xfrm>
            <a:off x="9180152" y="3943886"/>
            <a:ext cx="3096344" cy="523220"/>
          </a:xfrm>
          <a:prstGeom prst="rect">
            <a:avLst/>
          </a:prstGeom>
          <a:noFill/>
        </p:spPr>
        <p:txBody>
          <a:bodyPr wrap="square" rtlCol="0">
            <a:spAutoFit/>
          </a:bodyPr>
          <a:lstStyle/>
          <a:p>
            <a:r>
              <a:rPr lang="zh-CN" altLang="en-US" sz="2800" dirty="0" smtClean="0">
                <a:solidFill>
                  <a:schemeClr val="bg1"/>
                </a:solidFill>
              </a:rPr>
              <a:t>汽车技术事业部</a:t>
            </a:r>
            <a:endParaRPr lang="zh-CN" altLang="en-US" sz="2800" dirty="0">
              <a:solidFill>
                <a:schemeClr val="bg1"/>
              </a:solidFill>
            </a:endParaRPr>
          </a:p>
        </p:txBody>
      </p:sp>
    </p:spTree>
    <p:extLst>
      <p:ext uri="{BB962C8B-B14F-4D97-AF65-F5344CB8AC3E}">
        <p14:creationId xmlns:p14="http://schemas.microsoft.com/office/powerpoint/2010/main" val="181091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397532" y="2048509"/>
            <a:ext cx="5973933" cy="3954303"/>
            <a:chOff x="1225998" y="789291"/>
            <a:chExt cx="8157649" cy="5399762"/>
          </a:xfrm>
        </p:grpSpPr>
        <p:sp>
          <p:nvSpPr>
            <p:cNvPr id="5" name="圆角矩形 4"/>
            <p:cNvSpPr/>
            <p:nvPr/>
          </p:nvSpPr>
          <p:spPr>
            <a:xfrm>
              <a:off x="1225998" y="789291"/>
              <a:ext cx="8157649" cy="5399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17"/>
            </a:p>
          </p:txBody>
        </p:sp>
        <p:sp>
          <p:nvSpPr>
            <p:cNvPr id="6" name="圆角矩形 5"/>
            <p:cNvSpPr/>
            <p:nvPr/>
          </p:nvSpPr>
          <p:spPr>
            <a:xfrm>
              <a:off x="2060210" y="3583761"/>
              <a:ext cx="3473152" cy="125269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rPr>
                <a:t>LY Native </a:t>
              </a:r>
              <a:r>
                <a:rPr lang="en-US" altLang="zh-CN" sz="1400" dirty="0" smtClean="0">
                  <a:solidFill>
                    <a:schemeClr val="bg1">
                      <a:lumMod val="95000"/>
                    </a:schemeClr>
                  </a:solidFill>
                  <a:latin typeface="微软雅黑" panose="020B0503020204020204" pitchFamily="34" charset="-122"/>
                  <a:ea typeface="微软雅黑" panose="020B0503020204020204" pitchFamily="34" charset="-122"/>
                </a:rPr>
                <a:t>service</a:t>
              </a:r>
            </a:p>
            <a:p>
              <a:pPr algn="ctr"/>
              <a:r>
                <a:rPr lang="en-US" altLang="zh-CN" sz="1100" dirty="0" smtClean="0">
                  <a:solidFill>
                    <a:schemeClr val="bg1">
                      <a:lumMod val="95000"/>
                    </a:schemeClr>
                  </a:solidFill>
                  <a:latin typeface="微软雅黑" panose="020B0503020204020204" pitchFamily="34" charset="-122"/>
                  <a:ea typeface="微软雅黑" panose="020B0503020204020204" pitchFamily="34" charset="-122"/>
                </a:rPr>
                <a:t>(setting</a:t>
              </a:r>
              <a:r>
                <a:rPr lang="en-US" altLang="zh-CN" sz="1100" dirty="0">
                  <a:solidFill>
                    <a:schemeClr val="bg1">
                      <a:lumMod val="95000"/>
                    </a:schemeClr>
                  </a:solidFill>
                  <a:latin typeface="微软雅黑" panose="020B0503020204020204" pitchFamily="34" charset="-122"/>
                  <a:ea typeface="微软雅黑" panose="020B0503020204020204" pitchFamily="34" charset="-122"/>
                </a:rPr>
                <a:t>, </a:t>
              </a:r>
              <a:r>
                <a:rPr lang="en-US" altLang="zh-CN" sz="1100" dirty="0">
                  <a:latin typeface="微软雅黑" panose="020B0503020204020204" pitchFamily="34" charset="-122"/>
                  <a:ea typeface="微软雅黑" panose="020B0503020204020204" pitchFamily="34" charset="-122"/>
                </a:rPr>
                <a:t>air conditioning ADAS…</a:t>
              </a:r>
              <a:r>
                <a:rPr lang="en-US" altLang="zh-CN" sz="1100" dirty="0">
                  <a:solidFill>
                    <a:schemeClr val="bg1">
                      <a:lumMod val="95000"/>
                    </a:schemeClr>
                  </a:solidFill>
                  <a:latin typeface="微软雅黑" panose="020B0503020204020204" pitchFamily="34" charset="-122"/>
                  <a:ea typeface="微软雅黑" panose="020B0503020204020204" pitchFamily="34" charset="-122"/>
                </a:rPr>
                <a:t>  )</a:t>
              </a:r>
              <a:endParaRPr lang="zh-CN" altLang="en-US" sz="11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圆角矩形 3"/>
            <p:cNvSpPr/>
            <p:nvPr/>
          </p:nvSpPr>
          <p:spPr>
            <a:xfrm>
              <a:off x="5730021" y="3609964"/>
              <a:ext cx="2919346" cy="125269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rPr>
                <a:t>Cloud app service</a:t>
              </a:r>
            </a:p>
            <a:p>
              <a:pPr algn="ctr"/>
              <a:r>
                <a:rPr lang="en-US" altLang="zh-CN" sz="1100" dirty="0">
                  <a:solidFill>
                    <a:schemeClr val="bg1">
                      <a:lumMod val="95000"/>
                    </a:schemeClr>
                  </a:solidFill>
                  <a:latin typeface="微软雅黑" panose="020B0503020204020204" pitchFamily="34" charset="-122"/>
                  <a:ea typeface="微软雅黑" panose="020B0503020204020204" pitchFamily="34" charset="-122"/>
                </a:rPr>
                <a:t>(Ali related)</a:t>
              </a:r>
              <a:endParaRPr lang="zh-CN" altLang="en-US" sz="11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圆角矩形 6"/>
            <p:cNvSpPr/>
            <p:nvPr/>
          </p:nvSpPr>
          <p:spPr>
            <a:xfrm>
              <a:off x="2064312" y="981133"/>
              <a:ext cx="6648909" cy="94429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rPr>
                <a:t>Framework </a:t>
              </a:r>
              <a:r>
                <a:rPr lang="en-US" altLang="zh-CN" sz="1400" dirty="0" err="1">
                  <a:solidFill>
                    <a:schemeClr val="bg1">
                      <a:lumMod val="95000"/>
                    </a:schemeClr>
                  </a:solidFill>
                  <a:latin typeface="微软雅黑" panose="020B0503020204020204" pitchFamily="34" charset="-122"/>
                  <a:ea typeface="微软雅黑" panose="020B0503020204020204" pitchFamily="34" charset="-122"/>
                </a:rPr>
                <a:t>js</a:t>
              </a:r>
              <a:r>
                <a:rPr lang="en-US" altLang="zh-CN" sz="1400" dirty="0">
                  <a:solidFill>
                    <a:schemeClr val="bg1">
                      <a:lumMod val="95000"/>
                    </a:schemeClr>
                  </a:solidFill>
                  <a:latin typeface="微软雅黑" panose="020B0503020204020204" pitchFamily="34" charset="-122"/>
                  <a:ea typeface="微软雅黑" panose="020B0503020204020204" pitchFamily="34" charset="-122"/>
                </a:rPr>
                <a:t> APIs</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圆角矩形 7"/>
            <p:cNvSpPr/>
            <p:nvPr/>
          </p:nvSpPr>
          <p:spPr>
            <a:xfrm>
              <a:off x="2060209" y="2243741"/>
              <a:ext cx="6648910" cy="94429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bg1">
                      <a:lumMod val="95000"/>
                    </a:schemeClr>
                  </a:solidFill>
                  <a:latin typeface="微软雅黑" panose="020B0503020204020204" pitchFamily="34" charset="-122"/>
                  <a:ea typeface="微软雅黑" panose="020B0503020204020204" pitchFamily="34" charset="-122"/>
                </a:rPr>
                <a:t>Js</a:t>
              </a:r>
              <a:r>
                <a:rPr lang="en-US" altLang="zh-CN" sz="1400" dirty="0">
                  <a:solidFill>
                    <a:schemeClr val="bg1">
                      <a:lumMod val="95000"/>
                    </a:schemeClr>
                  </a:solidFill>
                  <a:latin typeface="微软雅黑" panose="020B0503020204020204" pitchFamily="34" charset="-122"/>
                  <a:ea typeface="微软雅黑" panose="020B0503020204020204" pitchFamily="34" charset="-122"/>
                </a:rPr>
                <a:t>/</a:t>
              </a:r>
              <a:r>
                <a:rPr lang="en-US" altLang="zh-CN" sz="1400" dirty="0" err="1">
                  <a:solidFill>
                    <a:schemeClr val="bg1">
                      <a:lumMod val="95000"/>
                    </a:schemeClr>
                  </a:solidFill>
                  <a:latin typeface="微软雅黑" panose="020B0503020204020204" pitchFamily="34" charset="-122"/>
                  <a:ea typeface="微软雅黑" panose="020B0503020204020204" pitchFamily="34" charset="-122"/>
                </a:rPr>
                <a:t>c++</a:t>
              </a:r>
              <a:r>
                <a:rPr lang="en-US" altLang="zh-CN" sz="1400" dirty="0">
                  <a:solidFill>
                    <a:schemeClr val="bg1">
                      <a:lumMod val="95000"/>
                    </a:schemeClr>
                  </a:solidFill>
                  <a:latin typeface="微软雅黑" panose="020B0503020204020204" pitchFamily="34" charset="-122"/>
                  <a:ea typeface="微软雅黑" panose="020B0503020204020204" pitchFamily="34" charset="-122"/>
                </a:rPr>
                <a:t> adaption</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045033" y="5056555"/>
              <a:ext cx="6648910" cy="94429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rPr>
                <a:t>Runtime </a:t>
              </a:r>
            </a:p>
            <a:p>
              <a:pPr algn="ctr"/>
              <a:r>
                <a:rPr lang="en-US" altLang="zh-CN" sz="1100" dirty="0">
                  <a:solidFill>
                    <a:schemeClr val="bg1">
                      <a:lumMod val="95000"/>
                    </a:schemeClr>
                  </a:solidFill>
                  <a:latin typeface="微软雅黑" panose="020B0503020204020204" pitchFamily="34" charset="-122"/>
                  <a:ea typeface="微软雅黑" panose="020B0503020204020204" pitchFamily="34" charset="-122"/>
                </a:rPr>
                <a:t>V8 engine, window, IPC , seed…</a:t>
              </a:r>
              <a:endParaRPr lang="zh-CN" altLang="en-US" sz="11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719212" y="994036"/>
            <a:ext cx="10369152" cy="92333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rPr>
              <a:t>下面边为中间件层的框架</a:t>
            </a:r>
            <a:r>
              <a:rPr lang="zh-CN" altLang="en-US" sz="1800" dirty="0">
                <a:latin typeface="微软雅黑" panose="020B0503020204020204" pitchFamily="34" charset="-122"/>
                <a:ea typeface="微软雅黑" panose="020B0503020204020204" pitchFamily="34" charset="-122"/>
              </a:rPr>
              <a:t>图，主要是为上层</a:t>
            </a:r>
            <a:r>
              <a:rPr lang="en-US" altLang="zh-CN" sz="1800" dirty="0">
                <a:latin typeface="微软雅黑" panose="020B0503020204020204" pitchFamily="34" charset="-122"/>
                <a:ea typeface="微软雅黑" panose="020B0503020204020204" pitchFamily="34" charset="-122"/>
              </a:rPr>
              <a:t>app</a:t>
            </a:r>
            <a:r>
              <a:rPr lang="zh-CN" altLang="en-US" sz="1800" dirty="0">
                <a:latin typeface="微软雅黑" panose="020B0503020204020204" pitchFamily="34" charset="-122"/>
                <a:ea typeface="微软雅黑" panose="020B0503020204020204" pitchFamily="34" charset="-122"/>
              </a:rPr>
              <a:t>提供</a:t>
            </a:r>
            <a:r>
              <a:rPr lang="en-US" altLang="zh-CN" sz="1800" dirty="0" err="1">
                <a:latin typeface="微软雅黑" panose="020B0503020204020204" pitchFamily="34" charset="-122"/>
                <a:ea typeface="微软雅黑" panose="020B0503020204020204" pitchFamily="34" charset="-122"/>
              </a:rPr>
              <a:t>js</a:t>
            </a:r>
            <a:r>
              <a:rPr lang="zh-CN" altLang="en-US" sz="1800" dirty="0">
                <a:latin typeface="微软雅黑" panose="020B0503020204020204" pitchFamily="34" charset="-122"/>
                <a:ea typeface="微软雅黑" panose="020B0503020204020204" pitchFamily="34" charset="-122"/>
              </a:rPr>
              <a:t>接口，</a:t>
            </a:r>
            <a:r>
              <a:rPr lang="en-US" altLang="zh-CN" sz="1800" dirty="0" err="1">
                <a:latin typeface="微软雅黑" panose="020B0503020204020204" pitchFamily="34" charset="-122"/>
                <a:ea typeface="微软雅黑" panose="020B0503020204020204" pitchFamily="34" charset="-122"/>
              </a:rPr>
              <a:t>js</a:t>
            </a:r>
            <a:r>
              <a:rPr lang="zh-CN" altLang="en-US" sz="1800" dirty="0">
                <a:latin typeface="微软雅黑" panose="020B0503020204020204" pitchFamily="34" charset="-122"/>
                <a:ea typeface="微软雅黑" panose="020B0503020204020204" pitchFamily="34" charset="-122"/>
              </a:rPr>
              <a:t>采用</a:t>
            </a:r>
            <a:r>
              <a:rPr lang="en-US" altLang="zh-CN" sz="1800" dirty="0">
                <a:latin typeface="微软雅黑" panose="020B0503020204020204" pitchFamily="34" charset="-122"/>
                <a:ea typeface="微软雅黑" panose="020B0503020204020204" pitchFamily="34" charset="-122"/>
              </a:rPr>
              <a:t>v8</a:t>
            </a:r>
            <a:r>
              <a:rPr lang="zh-CN" altLang="en-US" sz="1800" dirty="0">
                <a:latin typeface="微软雅黑" panose="020B0503020204020204" pitchFamily="34" charset="-122"/>
                <a:ea typeface="微软雅黑" panose="020B0503020204020204" pitchFamily="34" charset="-122"/>
              </a:rPr>
              <a:t>引擎用于</a:t>
            </a:r>
            <a:r>
              <a:rPr lang="en-US" altLang="zh-CN" sz="1800" dirty="0" err="1">
                <a:latin typeface="微软雅黑" panose="020B0503020204020204" pitchFamily="34" charset="-122"/>
                <a:ea typeface="微软雅黑" panose="020B0503020204020204" pitchFamily="34" charset="-122"/>
              </a:rPr>
              <a:t>js</a:t>
            </a:r>
            <a:r>
              <a:rPr lang="zh-CN" altLang="en-US" sz="1800" dirty="0">
                <a:latin typeface="微软雅黑" panose="020B0503020204020204" pitchFamily="34" charset="-122"/>
                <a:ea typeface="微软雅黑" panose="020B0503020204020204" pitchFamily="34" charset="-122"/>
              </a:rPr>
              <a:t>的解释执行以及跟底层</a:t>
            </a:r>
            <a:r>
              <a:rPr lang="en-US" altLang="zh-CN" sz="1800" dirty="0">
                <a:latin typeface="微软雅黑" panose="020B0503020204020204" pitchFamily="34" charset="-122"/>
                <a:ea typeface="微软雅黑" panose="020B0503020204020204" pitchFamily="34" charset="-122"/>
              </a:rPr>
              <a:t>c/</a:t>
            </a:r>
            <a:r>
              <a:rPr lang="en-US" altLang="zh-CN" sz="1800" dirty="0" err="1">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交互</a:t>
            </a:r>
          </a:p>
        </p:txBody>
      </p:sp>
      <p:sp>
        <p:nvSpPr>
          <p:cNvPr id="3" name="文本框 2"/>
          <p:cNvSpPr txBox="1"/>
          <p:nvPr/>
        </p:nvSpPr>
        <p:spPr>
          <a:xfrm>
            <a:off x="5347910" y="6098093"/>
            <a:ext cx="1996038" cy="369332"/>
          </a:xfrm>
          <a:prstGeom prst="rect">
            <a:avLst/>
          </a:prstGeom>
          <a:noFill/>
        </p:spPr>
        <p:txBody>
          <a:bodyPr wrap="square" rtlCol="0">
            <a:spAutoFit/>
          </a:bodyPr>
          <a:lstStyle/>
          <a:p>
            <a:r>
              <a:rPr lang="zh-CN" altLang="en-US" sz="1800" dirty="0" smtClean="0">
                <a:latin typeface="微软雅黑" panose="020B0503020204020204" pitchFamily="34" charset="-122"/>
                <a:ea typeface="微软雅黑" panose="020B0503020204020204" pitchFamily="34" charset="-122"/>
              </a:rPr>
              <a:t>中间件层</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框架</a:t>
            </a:r>
            <a:r>
              <a:rPr lang="zh-CN" altLang="en-US" sz="1800" dirty="0">
                <a:latin typeface="微软雅黑" panose="020B0503020204020204" pitchFamily="34" charset="-122"/>
                <a:ea typeface="微软雅黑" panose="020B0503020204020204" pitchFamily="34" charset="-122"/>
              </a:rPr>
              <a:t>图</a:t>
            </a:r>
          </a:p>
        </p:txBody>
      </p:sp>
      <p:sp>
        <p:nvSpPr>
          <p:cNvPr id="10" name="矩形 9"/>
          <p:cNvSpPr/>
          <p:nvPr/>
        </p:nvSpPr>
        <p:spPr>
          <a:xfrm>
            <a:off x="287164" y="107901"/>
            <a:ext cx="5976664" cy="480131"/>
          </a:xfrm>
          <a:prstGeom prst="rect">
            <a:avLst/>
          </a:prstGeom>
        </p:spPr>
        <p:txBody>
          <a:bodyPr wrap="square">
            <a:spAutoFit/>
          </a:bodyPr>
          <a:lstStyle/>
          <a:p>
            <a:pPr>
              <a:lnSpc>
                <a:spcPct val="90000"/>
              </a:lnSpc>
            </a:pPr>
            <a:r>
              <a:rPr lang="zh-CN" altLang="en-US" sz="2800" b="1" dirty="0">
                <a:solidFill>
                  <a:srgbClr val="C00000"/>
                </a:solidFill>
                <a:latin typeface="微软雅黑" pitchFamily="34" charset="-122"/>
                <a:ea typeface="微软雅黑" pitchFamily="34" charset="-122"/>
                <a:sym typeface="微软雅黑" pitchFamily="34" charset="-122"/>
              </a:rPr>
              <a:t>二、产品</a:t>
            </a:r>
            <a:r>
              <a:rPr lang="zh-CN" altLang="en-US" sz="2800" b="1" dirty="0" smtClean="0">
                <a:solidFill>
                  <a:srgbClr val="C00000"/>
                </a:solidFill>
                <a:latin typeface="微软雅黑" pitchFamily="34" charset="-122"/>
                <a:ea typeface="微软雅黑" pitchFamily="34" charset="-122"/>
                <a:sym typeface="微软雅黑" pitchFamily="34" charset="-122"/>
              </a:rPr>
              <a:t>方案</a:t>
            </a:r>
            <a:r>
              <a:rPr lang="en-US" altLang="zh-CN" sz="2800" b="1" dirty="0" smtClean="0">
                <a:solidFill>
                  <a:srgbClr val="C00000"/>
                </a:solidFill>
                <a:latin typeface="微软雅黑" pitchFamily="34" charset="-122"/>
                <a:ea typeface="微软雅黑" pitchFamily="34" charset="-122"/>
                <a:sym typeface="微软雅黑" pitchFamily="34" charset="-122"/>
              </a:rPr>
              <a:t>-</a:t>
            </a:r>
            <a:r>
              <a:rPr lang="zh-CN" altLang="en-US" sz="2800" b="1" dirty="0">
                <a:solidFill>
                  <a:srgbClr val="C00000"/>
                </a:solidFill>
                <a:latin typeface="微软雅黑" pitchFamily="34" charset="-122"/>
                <a:ea typeface="微软雅黑" pitchFamily="34" charset="-122"/>
                <a:sym typeface="微软雅黑" pitchFamily="34" charset="-122"/>
              </a:rPr>
              <a:t>端：中间</a:t>
            </a:r>
            <a:r>
              <a:rPr lang="zh-CN" altLang="en-US" sz="2800" b="1" dirty="0" smtClean="0">
                <a:solidFill>
                  <a:srgbClr val="C00000"/>
                </a:solidFill>
                <a:latin typeface="微软雅黑" pitchFamily="34" charset="-122"/>
                <a:ea typeface="微软雅黑" pitchFamily="34" charset="-122"/>
                <a:sym typeface="微软雅黑" pitchFamily="34" charset="-122"/>
              </a:rPr>
              <a:t>件层说明</a:t>
            </a:r>
            <a:endParaRPr lang="zh-CN" altLang="en-US" sz="28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3471321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0873" y="1203966"/>
            <a:ext cx="10599712" cy="166199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rPr>
              <a:t>中间件层，联</a:t>
            </a:r>
            <a:r>
              <a:rPr lang="zh-CN" altLang="en-US" sz="1800" dirty="0">
                <a:latin typeface="微软雅黑" panose="020B0503020204020204" pitchFamily="34" charset="-122"/>
                <a:ea typeface="微软雅黑" panose="020B0503020204020204" pitchFamily="34" charset="-122"/>
              </a:rPr>
              <a:t>友主要开发的是</a:t>
            </a:r>
            <a:r>
              <a:rPr lang="en-US" altLang="zh-CN" sz="1800" dirty="0">
                <a:latin typeface="微软雅黑" panose="020B0503020204020204" pitchFamily="34" charset="-122"/>
                <a:ea typeface="微软雅黑" panose="020B0503020204020204" pitchFamily="34" charset="-122"/>
              </a:rPr>
              <a:t>native service</a:t>
            </a:r>
            <a:r>
              <a:rPr lang="zh-CN" altLang="en-US" sz="1800" dirty="0">
                <a:latin typeface="微软雅黑" panose="020B0503020204020204" pitchFamily="34" charset="-122"/>
                <a:ea typeface="微软雅黑" panose="020B0503020204020204" pitchFamily="34" charset="-122"/>
              </a:rPr>
              <a:t>，包括：</a:t>
            </a:r>
            <a:r>
              <a:rPr lang="en-US" altLang="zh-CN" sz="1800" dirty="0">
                <a:latin typeface="微软雅黑" panose="020B0503020204020204" pitchFamily="34" charset="-122"/>
                <a:ea typeface="微软雅黑" panose="020B0503020204020204" pitchFamily="34" charset="-122"/>
              </a:rPr>
              <a:t>auto service(</a:t>
            </a:r>
            <a:r>
              <a:rPr lang="zh-CN" altLang="en-US" sz="1800" dirty="0">
                <a:latin typeface="微软雅黑" panose="020B0503020204020204" pitchFamily="34" charset="-122"/>
                <a:ea typeface="微软雅黑" panose="020B0503020204020204" pitchFamily="34" charset="-122"/>
              </a:rPr>
              <a:t>空调，车辆设置等</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LY cloud service(</a:t>
            </a:r>
            <a:r>
              <a:rPr lang="zh-CN" altLang="en-US" sz="1800" dirty="0">
                <a:latin typeface="微软雅黑" panose="020B0503020204020204" pitchFamily="34" charset="-122"/>
                <a:ea typeface="微软雅黑" panose="020B0503020204020204" pitchFamily="34" charset="-122"/>
              </a:rPr>
              <a:t>诊断，违章查询，维修保养等</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953445" lvl="1" indent="-342900">
              <a:lnSpc>
                <a:spcPct val="150000"/>
              </a:lnSpc>
              <a:buFont typeface="Arial" panose="020B0604020202020204" pitchFamily="34" charset="0"/>
              <a:buChar char="•"/>
            </a:pPr>
            <a:r>
              <a:rPr lang="en-US" altLang="zh-CN" sz="1600" dirty="0">
                <a:latin typeface="楷体" panose="02010609060101010101" pitchFamily="49" charset="-122"/>
                <a:ea typeface="楷体" panose="02010609060101010101" pitchFamily="49" charset="-122"/>
              </a:rPr>
              <a:t>Auto service</a:t>
            </a:r>
            <a:r>
              <a:rPr lang="zh-CN" altLang="en-US" sz="1600" dirty="0">
                <a:latin typeface="楷体" panose="02010609060101010101" pitchFamily="49" charset="-122"/>
                <a:ea typeface="楷体" panose="02010609060101010101" pitchFamily="49" charset="-122"/>
              </a:rPr>
              <a:t>主要是和</a:t>
            </a:r>
            <a:r>
              <a:rPr lang="en-US" altLang="zh-CN" sz="1600" dirty="0" err="1">
                <a:latin typeface="楷体" panose="02010609060101010101" pitchFamily="49" charset="-122"/>
                <a:ea typeface="楷体" panose="02010609060101010101" pitchFamily="49" charset="-122"/>
              </a:rPr>
              <a:t>mcu</a:t>
            </a:r>
            <a:r>
              <a:rPr lang="zh-CN" altLang="en-US" sz="1600" dirty="0">
                <a:latin typeface="楷体" panose="02010609060101010101" pitchFamily="49" charset="-122"/>
                <a:ea typeface="楷体" panose="02010609060101010101" pitchFamily="49" charset="-122"/>
              </a:rPr>
              <a:t>进行通讯来进行交互，封装数据成</a:t>
            </a:r>
            <a:r>
              <a:rPr lang="en-US" altLang="zh-CN" sz="1600" dirty="0" err="1">
                <a:latin typeface="楷体" panose="02010609060101010101" pitchFamily="49" charset="-122"/>
                <a:ea typeface="楷体" panose="02010609060101010101" pitchFamily="49" charset="-122"/>
              </a:rPr>
              <a:t>js</a:t>
            </a:r>
            <a:r>
              <a:rPr lang="zh-CN" altLang="en-US" sz="1600" dirty="0">
                <a:latin typeface="楷体" panose="02010609060101010101" pitchFamily="49" charset="-122"/>
                <a:ea typeface="楷体" panose="02010609060101010101" pitchFamily="49" charset="-122"/>
              </a:rPr>
              <a:t>接口给</a:t>
            </a:r>
            <a:r>
              <a:rPr lang="en-US" altLang="zh-CN" sz="1600" dirty="0">
                <a:latin typeface="楷体" panose="02010609060101010101" pitchFamily="49" charset="-122"/>
                <a:ea typeface="楷体" panose="02010609060101010101" pitchFamily="49" charset="-122"/>
              </a:rPr>
              <a:t>app</a:t>
            </a:r>
            <a:r>
              <a:rPr lang="zh-CN" altLang="en-US" sz="1600" dirty="0">
                <a:latin typeface="楷体" panose="02010609060101010101" pitchFamily="49" charset="-122"/>
                <a:ea typeface="楷体" panose="02010609060101010101" pitchFamily="49" charset="-122"/>
              </a:rPr>
              <a:t>调用。</a:t>
            </a:r>
            <a:endParaRPr lang="en-US" altLang="zh-CN" sz="1600" dirty="0">
              <a:latin typeface="楷体" panose="02010609060101010101" pitchFamily="49" charset="-122"/>
              <a:ea typeface="楷体" panose="02010609060101010101" pitchFamily="49" charset="-122"/>
            </a:endParaRPr>
          </a:p>
          <a:p>
            <a:pPr marL="953445" lvl="1" indent="-342900">
              <a:lnSpc>
                <a:spcPct val="150000"/>
              </a:lnSpc>
              <a:buFont typeface="Arial" panose="020B0604020202020204" pitchFamily="34" charset="0"/>
              <a:buChar char="•"/>
            </a:pPr>
            <a:r>
              <a:rPr lang="en-US" altLang="zh-CN" sz="1600" dirty="0">
                <a:latin typeface="楷体" panose="02010609060101010101" pitchFamily="49" charset="-122"/>
                <a:ea typeface="楷体" panose="02010609060101010101" pitchFamily="49" charset="-122"/>
              </a:rPr>
              <a:t>LY cloud service</a:t>
            </a:r>
            <a:r>
              <a:rPr lang="zh-CN" altLang="en-US" sz="1600" dirty="0">
                <a:latin typeface="楷体" panose="02010609060101010101" pitchFamily="49" charset="-122"/>
                <a:ea typeface="楷体" panose="02010609060101010101" pitchFamily="49" charset="-122"/>
              </a:rPr>
              <a:t>主要是和联友后台进行</a:t>
            </a:r>
            <a:r>
              <a:rPr lang="zh-CN" altLang="en-US" sz="1600" dirty="0" smtClean="0">
                <a:latin typeface="楷体" panose="02010609060101010101" pitchFamily="49" charset="-122"/>
                <a:ea typeface="楷体" panose="02010609060101010101" pitchFamily="49" charset="-122"/>
              </a:rPr>
              <a:t>交互</a:t>
            </a:r>
            <a:r>
              <a:rPr lang="zh-CN" altLang="en-US" sz="1600" dirty="0">
                <a:latin typeface="楷体" panose="02010609060101010101" pitchFamily="49" charset="-122"/>
                <a:ea typeface="楷体" panose="02010609060101010101" pitchFamily="49" charset="-122"/>
              </a:rPr>
              <a:t>。</a:t>
            </a:r>
          </a:p>
        </p:txBody>
      </p:sp>
      <p:sp>
        <p:nvSpPr>
          <p:cNvPr id="4" name="圆角矩形 3"/>
          <p:cNvSpPr/>
          <p:nvPr/>
        </p:nvSpPr>
        <p:spPr>
          <a:xfrm>
            <a:off x="4660172" y="3323908"/>
            <a:ext cx="2119942" cy="1445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17" dirty="0" err="1"/>
              <a:t>mcu</a:t>
            </a:r>
            <a:endParaRPr lang="zh-CN" altLang="en-US" sz="3217" dirty="0"/>
          </a:p>
        </p:txBody>
      </p:sp>
      <p:sp>
        <p:nvSpPr>
          <p:cNvPr id="5" name="圆角矩形 4"/>
          <p:cNvSpPr/>
          <p:nvPr/>
        </p:nvSpPr>
        <p:spPr>
          <a:xfrm>
            <a:off x="8432477" y="3323908"/>
            <a:ext cx="2119942" cy="1445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17" dirty="0"/>
              <a:t>Arm(DA)</a:t>
            </a:r>
            <a:endParaRPr lang="zh-CN" altLang="en-US" sz="3217" dirty="0"/>
          </a:p>
        </p:txBody>
      </p:sp>
      <p:sp>
        <p:nvSpPr>
          <p:cNvPr id="6" name="圆角矩形 5"/>
          <p:cNvSpPr/>
          <p:nvPr/>
        </p:nvSpPr>
        <p:spPr>
          <a:xfrm>
            <a:off x="723595" y="3323908"/>
            <a:ext cx="2119942" cy="1445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17" dirty="0"/>
              <a:t>car</a:t>
            </a:r>
            <a:endParaRPr lang="zh-CN" altLang="en-US" sz="3217" dirty="0"/>
          </a:p>
        </p:txBody>
      </p:sp>
      <p:cxnSp>
        <p:nvCxnSpPr>
          <p:cNvPr id="8" name="直接箭头连接符 7"/>
          <p:cNvCxnSpPr>
            <a:stCxn id="6" idx="3"/>
            <a:endCxn id="4" idx="1"/>
          </p:cNvCxnSpPr>
          <p:nvPr/>
        </p:nvCxnSpPr>
        <p:spPr>
          <a:xfrm>
            <a:off x="2843538" y="4046616"/>
            <a:ext cx="181663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3"/>
            <a:endCxn id="5" idx="1"/>
          </p:cNvCxnSpPr>
          <p:nvPr/>
        </p:nvCxnSpPr>
        <p:spPr>
          <a:xfrm>
            <a:off x="6780114" y="4046616"/>
            <a:ext cx="165236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80967" y="3448274"/>
            <a:ext cx="1541776" cy="461665"/>
          </a:xfrm>
          <a:prstGeom prst="rect">
            <a:avLst/>
          </a:prstGeom>
          <a:noFill/>
        </p:spPr>
        <p:txBody>
          <a:bodyPr wrap="square" rtlCol="0">
            <a:spAutoFit/>
          </a:bodyPr>
          <a:lstStyle/>
          <a:p>
            <a:r>
              <a:rPr lang="en-US" altLang="zh-CN" sz="2400" dirty="0"/>
              <a:t>CAN BUS</a:t>
            </a:r>
            <a:endParaRPr lang="zh-CN" altLang="en-US" sz="2400" dirty="0"/>
          </a:p>
        </p:txBody>
      </p:sp>
      <p:sp>
        <p:nvSpPr>
          <p:cNvPr id="12" name="文本框 11"/>
          <p:cNvSpPr txBox="1"/>
          <p:nvPr/>
        </p:nvSpPr>
        <p:spPr>
          <a:xfrm>
            <a:off x="6875108" y="3448274"/>
            <a:ext cx="1541776" cy="461665"/>
          </a:xfrm>
          <a:prstGeom prst="rect">
            <a:avLst/>
          </a:prstGeom>
          <a:noFill/>
        </p:spPr>
        <p:txBody>
          <a:bodyPr wrap="square" rtlCol="0">
            <a:spAutoFit/>
          </a:bodyPr>
          <a:lstStyle/>
          <a:p>
            <a:r>
              <a:rPr lang="en-US" altLang="zh-CN" sz="2400" dirty="0"/>
              <a:t> </a:t>
            </a:r>
            <a:r>
              <a:rPr lang="en-US" altLang="zh-CN" sz="2400" dirty="0" smtClean="0"/>
              <a:t>    UART</a:t>
            </a:r>
            <a:endParaRPr lang="zh-CN" altLang="en-US" sz="2400" dirty="0"/>
          </a:p>
        </p:txBody>
      </p:sp>
      <p:sp>
        <p:nvSpPr>
          <p:cNvPr id="2" name="文本框 1"/>
          <p:cNvSpPr txBox="1"/>
          <p:nvPr/>
        </p:nvSpPr>
        <p:spPr>
          <a:xfrm>
            <a:off x="3998442" y="5238282"/>
            <a:ext cx="5492578" cy="461665"/>
          </a:xfrm>
          <a:prstGeom prst="rect">
            <a:avLst/>
          </a:prstGeom>
          <a:noFill/>
        </p:spPr>
        <p:txBody>
          <a:bodyPr wrap="square" rtlCol="0">
            <a:spAutoFit/>
          </a:bodyPr>
          <a:lstStyle/>
          <a:p>
            <a:r>
              <a:rPr lang="en-US" altLang="zh-CN" sz="2400" dirty="0"/>
              <a:t>DA</a:t>
            </a:r>
            <a:r>
              <a:rPr lang="zh-CN" altLang="en-US" sz="2400" dirty="0"/>
              <a:t>终端和车身交互图</a:t>
            </a:r>
          </a:p>
        </p:txBody>
      </p:sp>
      <p:sp>
        <p:nvSpPr>
          <p:cNvPr id="7" name="矩形 6"/>
          <p:cNvSpPr/>
          <p:nvPr/>
        </p:nvSpPr>
        <p:spPr>
          <a:xfrm>
            <a:off x="355163" y="106434"/>
            <a:ext cx="5368777" cy="480131"/>
          </a:xfrm>
          <a:prstGeom prst="rect">
            <a:avLst/>
          </a:prstGeom>
        </p:spPr>
        <p:txBody>
          <a:bodyPr wrap="none">
            <a:spAutoFit/>
          </a:bodyPr>
          <a:lstStyle/>
          <a:p>
            <a:pPr>
              <a:lnSpc>
                <a:spcPct val="90000"/>
              </a:lnSpc>
            </a:pPr>
            <a:r>
              <a:rPr lang="zh-CN" altLang="en-US" sz="2800" b="1" dirty="0">
                <a:solidFill>
                  <a:srgbClr val="C00000"/>
                </a:solidFill>
                <a:latin typeface="微软雅黑" pitchFamily="34" charset="-122"/>
                <a:ea typeface="微软雅黑" pitchFamily="34" charset="-122"/>
                <a:sym typeface="微软雅黑" pitchFamily="34" charset="-122"/>
              </a:rPr>
              <a:t>二、产品方案</a:t>
            </a:r>
            <a:r>
              <a:rPr lang="en-US" altLang="zh-CN" sz="2800" b="1" dirty="0" smtClean="0">
                <a:solidFill>
                  <a:srgbClr val="C00000"/>
                </a:solidFill>
                <a:latin typeface="微软雅黑" pitchFamily="34" charset="-122"/>
                <a:ea typeface="微软雅黑" pitchFamily="34" charset="-122"/>
                <a:sym typeface="微软雅黑" pitchFamily="34" charset="-122"/>
              </a:rPr>
              <a:t>-</a:t>
            </a:r>
            <a:r>
              <a:rPr lang="zh-CN" altLang="en-US" sz="2800" b="1" dirty="0">
                <a:solidFill>
                  <a:srgbClr val="C00000"/>
                </a:solidFill>
                <a:latin typeface="微软雅黑" pitchFamily="34" charset="-122"/>
                <a:ea typeface="微软雅黑" pitchFamily="34" charset="-122"/>
                <a:sym typeface="微软雅黑" pitchFamily="34" charset="-122"/>
              </a:rPr>
              <a:t>端：中间</a:t>
            </a:r>
            <a:r>
              <a:rPr lang="zh-CN" altLang="en-US" sz="2800" b="1" dirty="0" smtClean="0">
                <a:solidFill>
                  <a:srgbClr val="C00000"/>
                </a:solidFill>
                <a:latin typeface="微软雅黑" pitchFamily="34" charset="-122"/>
                <a:ea typeface="微软雅黑" pitchFamily="34" charset="-122"/>
                <a:sym typeface="微软雅黑" pitchFamily="34" charset="-122"/>
              </a:rPr>
              <a:t>件层说明</a:t>
            </a:r>
            <a:endParaRPr lang="zh-CN" altLang="en-US" sz="28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695133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5163" y="106434"/>
            <a:ext cx="6734536" cy="480131"/>
          </a:xfrm>
          <a:prstGeom prst="rect">
            <a:avLst/>
          </a:prstGeom>
        </p:spPr>
        <p:txBody>
          <a:bodyPr wrap="none">
            <a:spAutoFit/>
          </a:bodyPr>
          <a:lstStyle/>
          <a:p>
            <a:pPr>
              <a:lnSpc>
                <a:spcPct val="90000"/>
              </a:lnSpc>
            </a:pPr>
            <a:r>
              <a:rPr lang="zh-CN" altLang="en-US" sz="2800" b="1" dirty="0">
                <a:solidFill>
                  <a:srgbClr val="C00000"/>
                </a:solidFill>
                <a:latin typeface="微软雅黑" pitchFamily="34" charset="-122"/>
                <a:ea typeface="微软雅黑" pitchFamily="34" charset="-122"/>
                <a:sym typeface="微软雅黑" pitchFamily="34" charset="-122"/>
              </a:rPr>
              <a:t>二、产品方案</a:t>
            </a:r>
            <a:r>
              <a:rPr lang="en-US" altLang="zh-CN" sz="2800" b="1" dirty="0" smtClean="0">
                <a:solidFill>
                  <a:srgbClr val="C00000"/>
                </a:solidFill>
                <a:latin typeface="微软雅黑" pitchFamily="34" charset="-122"/>
                <a:ea typeface="微软雅黑" pitchFamily="34" charset="-122"/>
                <a:sym typeface="微软雅黑" pitchFamily="34" charset="-122"/>
              </a:rPr>
              <a:t>-</a:t>
            </a:r>
            <a:r>
              <a:rPr lang="zh-CN" altLang="en-US" sz="2800" b="1" dirty="0">
                <a:solidFill>
                  <a:srgbClr val="C00000"/>
                </a:solidFill>
                <a:latin typeface="微软雅黑" pitchFamily="34" charset="-122"/>
                <a:ea typeface="微软雅黑" pitchFamily="34" charset="-122"/>
                <a:sym typeface="微软雅黑" pitchFamily="34" charset="-122"/>
              </a:rPr>
              <a:t>端： </a:t>
            </a:r>
            <a:r>
              <a:rPr lang="en-US" altLang="zh-CN" sz="2800" b="1" dirty="0" smtClean="0">
                <a:solidFill>
                  <a:srgbClr val="C00000"/>
                </a:solidFill>
                <a:latin typeface="微软雅黑" pitchFamily="34" charset="-122"/>
                <a:ea typeface="微软雅黑" pitchFamily="34" charset="-122"/>
                <a:sym typeface="微软雅黑" pitchFamily="34" charset="-122"/>
              </a:rPr>
              <a:t>APP</a:t>
            </a:r>
            <a:r>
              <a:rPr lang="zh-CN" altLang="en-US" sz="2800" b="1" dirty="0" smtClean="0">
                <a:solidFill>
                  <a:srgbClr val="C00000"/>
                </a:solidFill>
                <a:latin typeface="微软雅黑" pitchFamily="34" charset="-122"/>
                <a:ea typeface="微软雅黑" pitchFamily="34" charset="-122"/>
                <a:sym typeface="微软雅黑" pitchFamily="34" charset="-122"/>
              </a:rPr>
              <a:t>层功能清单（</a:t>
            </a:r>
            <a:r>
              <a:rPr lang="en-US" altLang="zh-CN" sz="2800" b="1" dirty="0" smtClean="0">
                <a:solidFill>
                  <a:srgbClr val="C00000"/>
                </a:solidFill>
                <a:latin typeface="微软雅黑" pitchFamily="34" charset="-122"/>
                <a:ea typeface="微软雅黑" pitchFamily="34" charset="-122"/>
                <a:sym typeface="微软雅黑" pitchFamily="34" charset="-122"/>
              </a:rPr>
              <a:t>1</a:t>
            </a:r>
            <a:r>
              <a:rPr lang="zh-CN" altLang="en-US" sz="2800" b="1" dirty="0" smtClean="0">
                <a:solidFill>
                  <a:srgbClr val="C00000"/>
                </a:solidFill>
                <a:latin typeface="微软雅黑" pitchFamily="34" charset="-122"/>
                <a:ea typeface="微软雅黑" pitchFamily="34" charset="-122"/>
                <a:sym typeface="微软雅黑" pitchFamily="34" charset="-122"/>
              </a:rPr>
              <a:t>）</a:t>
            </a:r>
            <a:endParaRPr lang="zh-CN" altLang="en-US" sz="2800" b="1" dirty="0">
              <a:solidFill>
                <a:srgbClr val="C00000"/>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77560885"/>
              </p:ext>
            </p:extLst>
          </p:nvPr>
        </p:nvGraphicFramePr>
        <p:xfrm>
          <a:off x="0" y="701549"/>
          <a:ext cx="11741314" cy="6189487"/>
        </p:xfrm>
        <a:graphic>
          <a:graphicData uri="http://schemas.openxmlformats.org/drawingml/2006/table">
            <a:tbl>
              <a:tblPr>
                <a:tableStyleId>{5C22544A-7EE6-4342-B048-85BDC9FD1C3A}</a:tableStyleId>
              </a:tblPr>
              <a:tblGrid>
                <a:gridCol w="863228"/>
                <a:gridCol w="1008112"/>
                <a:gridCol w="1368152"/>
                <a:gridCol w="3528392"/>
                <a:gridCol w="4973430"/>
              </a:tblGrid>
              <a:tr h="512741">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序号</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solidFill>
                  </a:tcP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类别</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solidFill>
                  </a:tcP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功能组</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solidFill>
                  </a:tcP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功能描述</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solidFill>
                  </a:tcP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技术方案</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solidFill>
                  </a:tcPr>
                </a:tc>
              </a:tr>
              <a:tr h="273515">
                <a:tc rowSpan="8">
                  <a:txBody>
                    <a:bodyPr/>
                    <a:lstStyle/>
                    <a:p>
                      <a:pPr algn="ctr" rtl="0" fontAlgn="ctr"/>
                      <a:r>
                        <a:rPr lang="en-US" altLang="zh-CN" sz="1050" u="none" strike="noStrike" dirty="0">
                          <a:effectLst/>
                          <a:latin typeface="微软雅黑" panose="020B0503020204020204" pitchFamily="34" charset="-122"/>
                          <a:ea typeface="微软雅黑" panose="020B0503020204020204" pitchFamily="34" charset="-122"/>
                        </a:rPr>
                        <a:t>1</a:t>
                      </a:r>
                      <a:endParaRPr lang="en-US" altLang="zh-CN" sz="1050" b="1"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rowSpan="8">
                  <a:txBody>
                    <a:bodyPr/>
                    <a:lstStyle/>
                    <a:p>
                      <a:pPr algn="ctr" rtl="0" fontAlgn="ctr"/>
                      <a:r>
                        <a:rPr lang="zh-CN" altLang="en-US" sz="1050" u="none" strike="noStrike" dirty="0">
                          <a:effectLst/>
                          <a:latin typeface="微软雅黑" panose="020B0503020204020204" pitchFamily="34" charset="-122"/>
                          <a:ea typeface="微软雅黑" panose="020B0503020204020204" pitchFamily="34" charset="-122"/>
                        </a:rPr>
                        <a:t>账户</a:t>
                      </a:r>
                      <a:endParaRPr lang="zh-CN" altLang="en-US" sz="1050" b="1" i="0" u="none" strike="noStrike" dirty="0">
                        <a:solidFill>
                          <a:srgbClr val="FFFFFF"/>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dirty="0">
                          <a:effectLst/>
                          <a:latin typeface="微软雅黑" panose="020B0503020204020204" pitchFamily="34" charset="-122"/>
                          <a:ea typeface="微软雅黑" panose="020B0503020204020204" pitchFamily="34" charset="-122"/>
                        </a:rPr>
                        <a:t>账户注册</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dirty="0">
                          <a:effectLst/>
                          <a:latin typeface="微软雅黑" panose="020B0503020204020204" pitchFamily="34" charset="-122"/>
                          <a:ea typeface="微软雅黑" panose="020B0503020204020204" pitchFamily="34" charset="-122"/>
                        </a:rPr>
                        <a:t>通过手册号普通注册，开放部分功能</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dirty="0">
                          <a:effectLst/>
                          <a:latin typeface="微软雅黑" panose="020B0503020204020204" pitchFamily="34" charset="-122"/>
                          <a:ea typeface="微软雅黑" panose="020B0503020204020204" pitchFamily="34" charset="-122"/>
                        </a:rPr>
                        <a:t>发短信进行验证注册。</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r>
              <a:tr h="190943">
                <a:tc vMerge="1">
                  <a:txBody>
                    <a:bodyPr/>
                    <a:lstStyle/>
                    <a:p>
                      <a:endParaRPr lang="zh-CN" altLang="en-US"/>
                    </a:p>
                  </a:txBody>
                  <a:tcPr/>
                </a:tc>
                <a:tc vMerge="1">
                  <a:txBody>
                    <a:bodyPr/>
                    <a:lstStyle/>
                    <a:p>
                      <a:endParaRPr lang="zh-CN" altLang="en-US"/>
                    </a:p>
                  </a:txBody>
                  <a:tcPr/>
                </a:tc>
                <a:tc rowSpan="2">
                  <a:txBody>
                    <a:bodyPr/>
                    <a:lstStyle/>
                    <a:p>
                      <a:pPr algn="l" rtl="0" fontAlgn="ctr"/>
                      <a:r>
                        <a:rPr lang="zh-CN" altLang="en-US" sz="1050" u="none" strike="noStrike" dirty="0">
                          <a:effectLst/>
                          <a:latin typeface="微软雅黑" panose="020B0503020204020204" pitchFamily="34" charset="-122"/>
                          <a:ea typeface="微软雅黑" panose="020B0503020204020204" pitchFamily="34" charset="-122"/>
                        </a:rPr>
                        <a:t>车辆绑定</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rowSpan="2">
                  <a:txBody>
                    <a:bodyPr/>
                    <a:lstStyle/>
                    <a:p>
                      <a:pPr algn="l" rtl="0" fontAlgn="ctr"/>
                      <a:r>
                        <a:rPr lang="zh-CN" altLang="en-US" sz="1050" u="none" strike="noStrike" dirty="0">
                          <a:effectLst/>
                          <a:latin typeface="微软雅黑" panose="020B0503020204020204" pitchFamily="34" charset="-122"/>
                          <a:ea typeface="微软雅黑" panose="020B0503020204020204" pitchFamily="34" charset="-122"/>
                        </a:rPr>
                        <a:t>提交实名材料进行车辆绑定</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en-US" altLang="zh-CN" sz="1050" u="none" strike="noStrike">
                          <a:effectLst/>
                          <a:latin typeface="微软雅黑" panose="020B0503020204020204" pitchFamily="34" charset="-122"/>
                          <a:ea typeface="微软雅黑" panose="020B0503020204020204" pitchFamily="34" charset="-122"/>
                        </a:rPr>
                        <a:t>1.</a:t>
                      </a:r>
                      <a:r>
                        <a:rPr lang="zh-CN" altLang="en-US" sz="1050" u="none" strike="noStrike">
                          <a:effectLst/>
                          <a:latin typeface="微软雅黑" panose="020B0503020204020204" pitchFamily="34" charset="-122"/>
                          <a:ea typeface="微软雅黑" panose="020B0503020204020204" pitchFamily="34" charset="-122"/>
                        </a:rPr>
                        <a:t>手机</a:t>
                      </a:r>
                      <a:r>
                        <a:rPr lang="en-US" altLang="zh-CN" sz="1050" u="none" strike="noStrike">
                          <a:effectLst/>
                          <a:latin typeface="微软雅黑" panose="020B0503020204020204" pitchFamily="34" charset="-122"/>
                          <a:ea typeface="微软雅黑" panose="020B0503020204020204" pitchFamily="34" charset="-122"/>
                        </a:rPr>
                        <a:t>app</a:t>
                      </a:r>
                      <a:r>
                        <a:rPr lang="zh-CN" altLang="en-US" sz="1050" u="none" strike="noStrike">
                          <a:effectLst/>
                          <a:latin typeface="微软雅黑" panose="020B0503020204020204" pitchFamily="34" charset="-122"/>
                          <a:ea typeface="微软雅黑" panose="020B0503020204020204" pitchFamily="34" charset="-122"/>
                        </a:rPr>
                        <a:t>扫描车机二维码；</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r>
              <a:tr h="15854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1050" u="none" strike="noStrike">
                          <a:effectLst/>
                          <a:latin typeface="微软雅黑" panose="020B0503020204020204" pitchFamily="34" charset="-122"/>
                          <a:ea typeface="微软雅黑" panose="020B0503020204020204" pitchFamily="34" charset="-122"/>
                        </a:rPr>
                        <a:t>2.</a:t>
                      </a:r>
                      <a:r>
                        <a:rPr lang="zh-CN" altLang="en-US" sz="1050" u="none" strike="noStrike">
                          <a:effectLst/>
                          <a:latin typeface="微软雅黑" panose="020B0503020204020204" pitchFamily="34" charset="-122"/>
                          <a:ea typeface="微软雅黑" panose="020B0503020204020204" pitchFamily="34" charset="-122"/>
                        </a:rPr>
                        <a:t>手动录入车辆信息 提交实名制材料。</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r>
              <a:tr h="371987">
                <a:tc vMerge="1">
                  <a:txBody>
                    <a:bodyPr/>
                    <a:lstStyle/>
                    <a:p>
                      <a:endParaRPr lang="zh-CN" altLang="en-US"/>
                    </a:p>
                  </a:txBody>
                  <a:tcPr/>
                </a:tc>
                <a:tc vMerge="1">
                  <a:txBody>
                    <a:bodyPr/>
                    <a:lstStyle/>
                    <a:p>
                      <a:endParaRPr lang="zh-CN" altLang="en-US"/>
                    </a:p>
                  </a:txBody>
                  <a:tcPr/>
                </a:tc>
                <a:tc>
                  <a:txBody>
                    <a:bodyPr/>
                    <a:lstStyle/>
                    <a:p>
                      <a:pPr algn="l" rtl="0" fontAlgn="ctr"/>
                      <a:r>
                        <a:rPr lang="zh-CN" altLang="en-US" sz="1050" u="none" strike="noStrike" dirty="0">
                          <a:effectLst/>
                          <a:latin typeface="微软雅黑" panose="020B0503020204020204" pitchFamily="34" charset="-122"/>
                          <a:ea typeface="微软雅黑" panose="020B0503020204020204" pitchFamily="34" charset="-122"/>
                        </a:rPr>
                        <a:t>车辆解绑</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dirty="0">
                          <a:effectLst/>
                          <a:latin typeface="微软雅黑" panose="020B0503020204020204" pitchFamily="34" charset="-122"/>
                          <a:ea typeface="微软雅黑" panose="020B0503020204020204" pitchFamily="34" charset="-122"/>
                        </a:rPr>
                        <a:t>账户与车辆解除绑定后，车机进入无账户状态</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a:effectLst/>
                          <a:latin typeface="微软雅黑" panose="020B0503020204020204" pitchFamily="34" charset="-122"/>
                          <a:ea typeface="微软雅黑" panose="020B0503020204020204" pitchFamily="34" charset="-122"/>
                        </a:rPr>
                        <a:t>手机</a:t>
                      </a:r>
                      <a:r>
                        <a:rPr lang="en-US" altLang="zh-CN" sz="1050" u="none" strike="noStrike">
                          <a:effectLst/>
                          <a:latin typeface="微软雅黑" panose="020B0503020204020204" pitchFamily="34" charset="-122"/>
                          <a:ea typeface="微软雅黑" panose="020B0503020204020204" pitchFamily="34" charset="-122"/>
                        </a:rPr>
                        <a:t>app</a:t>
                      </a:r>
                      <a:r>
                        <a:rPr lang="zh-CN" altLang="en-US" sz="1050" u="none" strike="noStrike">
                          <a:effectLst/>
                          <a:latin typeface="微软雅黑" panose="020B0503020204020204" pitchFamily="34" charset="-122"/>
                          <a:ea typeface="微软雅黑" panose="020B0503020204020204" pitchFamily="34" charset="-122"/>
                        </a:rPr>
                        <a:t>输入安全码申请车辆解绑，后台通过人工校验、实名制认证等审核流程后确认解除车辆绑定。</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r>
              <a:tr h="158542">
                <a:tc vMerge="1">
                  <a:txBody>
                    <a:bodyPr/>
                    <a:lstStyle/>
                    <a:p>
                      <a:endParaRPr lang="zh-CN" altLang="en-US"/>
                    </a:p>
                  </a:txBody>
                  <a:tcPr/>
                </a:tc>
                <a:tc vMerge="1">
                  <a:txBody>
                    <a:bodyPr/>
                    <a:lstStyle/>
                    <a:p>
                      <a:endParaRPr lang="zh-CN" altLang="en-US"/>
                    </a:p>
                  </a:txBody>
                  <a:tcPr/>
                </a:tc>
                <a:tc rowSpan="2">
                  <a:txBody>
                    <a:bodyPr/>
                    <a:lstStyle/>
                    <a:p>
                      <a:pPr algn="l" rtl="0" fontAlgn="ctr"/>
                      <a:r>
                        <a:rPr lang="zh-CN" altLang="en-US" sz="1050" u="none" strike="noStrike">
                          <a:effectLst/>
                          <a:latin typeface="微软雅黑" panose="020B0503020204020204" pitchFamily="34" charset="-122"/>
                          <a:ea typeface="微软雅黑" panose="020B0503020204020204" pitchFamily="34" charset="-122"/>
                        </a:rPr>
                        <a:t>车机登录</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rowSpan="2">
                  <a:txBody>
                    <a:bodyPr/>
                    <a:lstStyle/>
                    <a:p>
                      <a:pPr algn="l" rtl="0" fontAlgn="ctr"/>
                      <a:r>
                        <a:rPr lang="en-US" altLang="zh-CN" sz="1050" u="none" strike="noStrike" dirty="0">
                          <a:effectLst/>
                          <a:latin typeface="微软雅黑" panose="020B0503020204020204" pitchFamily="34" charset="-122"/>
                          <a:ea typeface="微软雅黑" panose="020B0503020204020204" pitchFamily="34" charset="-122"/>
                        </a:rPr>
                        <a:t>1.</a:t>
                      </a:r>
                      <a:r>
                        <a:rPr lang="zh-CN" altLang="en-US" sz="1050" u="none" strike="noStrike" dirty="0">
                          <a:effectLst/>
                          <a:latin typeface="微软雅黑" panose="020B0503020204020204" pitchFamily="34" charset="-122"/>
                          <a:ea typeface="微软雅黑" panose="020B0503020204020204" pitchFamily="34" charset="-122"/>
                        </a:rPr>
                        <a:t>账号密码进行车机登录 </a:t>
                      </a:r>
                      <a:r>
                        <a:rPr lang="en-US" altLang="zh-CN" sz="1050" u="none" strike="noStrike" dirty="0">
                          <a:effectLst/>
                          <a:latin typeface="微软雅黑" panose="020B0503020204020204" pitchFamily="34" charset="-122"/>
                          <a:ea typeface="微软雅黑" panose="020B0503020204020204" pitchFamily="34" charset="-122"/>
                        </a:rPr>
                        <a:t>2</a:t>
                      </a:r>
                      <a:r>
                        <a:rPr lang="zh-CN" altLang="en-US" sz="1050" u="none" strike="noStrike" dirty="0">
                          <a:effectLst/>
                          <a:latin typeface="微软雅黑" panose="020B0503020204020204" pitchFamily="34" charset="-122"/>
                          <a:ea typeface="微软雅黑" panose="020B0503020204020204" pitchFamily="34" charset="-122"/>
                        </a:rPr>
                        <a:t>车主账户、无账户状态车机登录</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en-US" altLang="zh-CN" sz="1050" u="none" strike="noStrike">
                          <a:effectLst/>
                          <a:latin typeface="微软雅黑" panose="020B0503020204020204" pitchFamily="34" charset="-122"/>
                          <a:ea typeface="微软雅黑" panose="020B0503020204020204" pitchFamily="34" charset="-122"/>
                        </a:rPr>
                        <a:t>1.</a:t>
                      </a:r>
                      <a:r>
                        <a:rPr lang="zh-CN" altLang="en-US" sz="1050" u="none" strike="noStrike">
                          <a:effectLst/>
                          <a:latin typeface="微软雅黑" panose="020B0503020204020204" pitchFamily="34" charset="-122"/>
                          <a:ea typeface="微软雅黑" panose="020B0503020204020204" pitchFamily="34" charset="-122"/>
                        </a:rPr>
                        <a:t>扫描车机二维码，自动登录车主账户；</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r>
              <a:tr h="15854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1050" u="none" strike="noStrike">
                          <a:effectLst/>
                          <a:latin typeface="微软雅黑" panose="020B0503020204020204" pitchFamily="34" charset="-122"/>
                          <a:ea typeface="微软雅黑" panose="020B0503020204020204" pitchFamily="34" charset="-122"/>
                        </a:rPr>
                        <a:t>2.</a:t>
                      </a:r>
                      <a:r>
                        <a:rPr lang="zh-CN" altLang="en-US" sz="1050" u="none" strike="noStrike">
                          <a:effectLst/>
                          <a:latin typeface="微软雅黑" panose="020B0503020204020204" pitchFamily="34" charset="-122"/>
                          <a:ea typeface="微软雅黑" panose="020B0503020204020204" pitchFamily="34" charset="-122"/>
                        </a:rPr>
                        <a:t>通过已绑定车辆的手机</a:t>
                      </a:r>
                      <a:r>
                        <a:rPr lang="en-US" altLang="zh-CN" sz="1050" u="none" strike="noStrike">
                          <a:effectLst/>
                          <a:latin typeface="微软雅黑" panose="020B0503020204020204" pitchFamily="34" charset="-122"/>
                          <a:ea typeface="微软雅黑" panose="020B0503020204020204" pitchFamily="34" charset="-122"/>
                        </a:rPr>
                        <a:t>app</a:t>
                      </a:r>
                      <a:r>
                        <a:rPr lang="zh-CN" altLang="en-US" sz="1050" u="none" strike="noStrike">
                          <a:effectLst/>
                          <a:latin typeface="微软雅黑" panose="020B0503020204020204" pitchFamily="34" charset="-122"/>
                          <a:ea typeface="微软雅黑" panose="020B0503020204020204" pitchFamily="34" charset="-122"/>
                        </a:rPr>
                        <a:t>扫描车机二维码。</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r>
              <a:tr h="201266">
                <a:tc vMerge="1">
                  <a:txBody>
                    <a:bodyPr/>
                    <a:lstStyle/>
                    <a:p>
                      <a:endParaRPr lang="zh-CN" altLang="en-US"/>
                    </a:p>
                  </a:txBody>
                  <a:tcPr/>
                </a:tc>
                <a:tc vMerge="1">
                  <a:txBody>
                    <a:bodyPr/>
                    <a:lstStyle/>
                    <a:p>
                      <a:endParaRPr lang="zh-CN" altLang="en-US"/>
                    </a:p>
                  </a:txBody>
                  <a:tcPr/>
                </a:tc>
                <a:tc>
                  <a:txBody>
                    <a:bodyPr/>
                    <a:lstStyle/>
                    <a:p>
                      <a:pPr algn="l" rtl="0" fontAlgn="ctr"/>
                      <a:r>
                        <a:rPr lang="zh-CN" altLang="en-US" sz="1050" u="none" strike="noStrike">
                          <a:effectLst/>
                          <a:latin typeface="微软雅黑" panose="020B0503020204020204" pitchFamily="34" charset="-122"/>
                          <a:ea typeface="微软雅黑" panose="020B0503020204020204" pitchFamily="34" charset="-122"/>
                        </a:rPr>
                        <a:t>账户密码变更</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dirty="0">
                          <a:effectLst/>
                          <a:latin typeface="微软雅黑" panose="020B0503020204020204" pitchFamily="34" charset="-122"/>
                          <a:ea typeface="微软雅黑" panose="020B0503020204020204" pitchFamily="34" charset="-122"/>
                        </a:rPr>
                        <a:t>通过手机</a:t>
                      </a:r>
                      <a:r>
                        <a:rPr lang="en-US" altLang="zh-CN" sz="1050" u="none" strike="noStrike" dirty="0">
                          <a:effectLst/>
                          <a:latin typeface="微软雅黑" panose="020B0503020204020204" pitchFamily="34" charset="-122"/>
                          <a:ea typeface="微软雅黑" panose="020B0503020204020204" pitchFamily="34" charset="-122"/>
                        </a:rPr>
                        <a:t>App</a:t>
                      </a:r>
                      <a:r>
                        <a:rPr lang="zh-CN" altLang="en-US" sz="1050" u="none" strike="noStrike" dirty="0">
                          <a:effectLst/>
                          <a:latin typeface="微软雅黑" panose="020B0503020204020204" pitchFamily="34" charset="-122"/>
                          <a:ea typeface="微软雅黑" panose="020B0503020204020204" pitchFamily="34" charset="-122"/>
                        </a:rPr>
                        <a:t>更改登录密码和远控安全码</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fontAlgn="ctr"/>
                      <a:r>
                        <a:rPr lang="zh-CN" altLang="en-US" sz="1050" u="none" strike="noStrike">
                          <a:effectLst/>
                          <a:latin typeface="微软雅黑" panose="020B0503020204020204" pitchFamily="34" charset="-122"/>
                          <a:ea typeface="微软雅黑" panose="020B0503020204020204" pitchFamily="34" charset="-122"/>
                        </a:rPr>
                        <a:t>　</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r>
              <a:tr h="314800">
                <a:tc vMerge="1">
                  <a:txBody>
                    <a:bodyPr/>
                    <a:lstStyle/>
                    <a:p>
                      <a:endParaRPr lang="zh-CN" altLang="en-US"/>
                    </a:p>
                  </a:txBody>
                  <a:tcPr/>
                </a:tc>
                <a:tc vMerge="1">
                  <a:txBody>
                    <a:bodyPr/>
                    <a:lstStyle/>
                    <a:p>
                      <a:endParaRPr lang="zh-CN" altLang="en-US"/>
                    </a:p>
                  </a:txBody>
                  <a:tcPr/>
                </a:tc>
                <a:tc>
                  <a:txBody>
                    <a:bodyPr/>
                    <a:lstStyle/>
                    <a:p>
                      <a:pPr algn="l" rtl="0" fontAlgn="ctr"/>
                      <a:r>
                        <a:rPr lang="zh-CN" altLang="en-US" sz="1050" u="none" strike="noStrike" dirty="0">
                          <a:effectLst/>
                          <a:latin typeface="微软雅黑" panose="020B0503020204020204" pitchFamily="34" charset="-122"/>
                          <a:ea typeface="微软雅黑" panose="020B0503020204020204" pitchFamily="34" charset="-122"/>
                        </a:rPr>
                        <a:t>车机注销</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dirty="0">
                          <a:effectLst/>
                          <a:latin typeface="微软雅黑" panose="020B0503020204020204" pitchFamily="34" charset="-122"/>
                          <a:ea typeface="微软雅黑" panose="020B0503020204020204" pitchFamily="34" charset="-122"/>
                        </a:rPr>
                        <a:t>车机可注销车主账户，进入无账户状态，以便二手车车主绑定车辆</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a:effectLst/>
                          <a:latin typeface="微软雅黑" panose="020B0503020204020204" pitchFamily="34" charset="-122"/>
                          <a:ea typeface="微软雅黑" panose="020B0503020204020204" pitchFamily="34" charset="-122"/>
                        </a:rPr>
                        <a:t>通过后台将账号注销</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r>
              <a:tr h="314800">
                <a:tc rowSpan="2">
                  <a:txBody>
                    <a:bodyPr/>
                    <a:lstStyle/>
                    <a:p>
                      <a:pPr algn="ctr" rtl="0" fontAlgn="ctr"/>
                      <a:r>
                        <a:rPr lang="en-US" altLang="zh-CN" sz="1050" u="none" strike="noStrike">
                          <a:effectLst/>
                          <a:latin typeface="微软雅黑" panose="020B0503020204020204" pitchFamily="34" charset="-122"/>
                          <a:ea typeface="微软雅黑" panose="020B0503020204020204" pitchFamily="34" charset="-122"/>
                        </a:rPr>
                        <a:t>2</a:t>
                      </a:r>
                      <a:endParaRPr lang="en-US" altLang="zh-CN" sz="1050" b="1"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rowSpan="2">
                  <a:txBody>
                    <a:bodyPr/>
                    <a:lstStyle/>
                    <a:p>
                      <a:pPr algn="ctr" rtl="0" fontAlgn="ctr"/>
                      <a:r>
                        <a:rPr lang="zh-CN" altLang="en-US" sz="1050" u="none" strike="noStrike">
                          <a:effectLst/>
                          <a:latin typeface="微软雅黑" panose="020B0503020204020204" pitchFamily="34" charset="-122"/>
                          <a:ea typeface="微软雅黑" panose="020B0503020204020204" pitchFamily="34" charset="-122"/>
                        </a:rPr>
                        <a:t>车辆安全</a:t>
                      </a:r>
                      <a:r>
                        <a:rPr lang="en-US" altLang="zh-CN" sz="1050" u="none" strike="noStrike">
                          <a:effectLst/>
                          <a:latin typeface="微软雅黑" panose="020B0503020204020204" pitchFamily="34" charset="-122"/>
                          <a:ea typeface="微软雅黑" panose="020B0503020204020204" pitchFamily="34" charset="-122"/>
                        </a:rPr>
                        <a:t>(</a:t>
                      </a:r>
                      <a:r>
                        <a:rPr lang="zh-CN" altLang="en-US" sz="1050" u="none" strike="noStrike">
                          <a:effectLst/>
                          <a:latin typeface="微软雅黑" panose="020B0503020204020204" pitchFamily="34" charset="-122"/>
                          <a:ea typeface="微软雅黑" panose="020B0503020204020204" pitchFamily="34" charset="-122"/>
                        </a:rPr>
                        <a:t>数据</a:t>
                      </a:r>
                      <a:r>
                        <a:rPr lang="en-US" altLang="zh-CN" sz="1050" u="none" strike="noStrike">
                          <a:effectLst/>
                          <a:latin typeface="微软雅黑" panose="020B0503020204020204" pitchFamily="34" charset="-122"/>
                          <a:ea typeface="微软雅黑" panose="020B0503020204020204" pitchFamily="34" charset="-122"/>
                        </a:rPr>
                        <a:t>)</a:t>
                      </a:r>
                      <a:endParaRPr lang="en-US" altLang="zh-CN" sz="1050" b="1" i="0" u="none" strike="noStrike">
                        <a:solidFill>
                          <a:srgbClr val="FFFFFF"/>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a:effectLst/>
                          <a:latin typeface="微软雅黑" panose="020B0503020204020204" pitchFamily="34" charset="-122"/>
                          <a:ea typeface="微软雅黑" panose="020B0503020204020204" pitchFamily="34" charset="-122"/>
                        </a:rPr>
                        <a:t>碰撞信息上传</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dirty="0">
                          <a:effectLst/>
                          <a:latin typeface="微软雅黑" panose="020B0503020204020204" pitchFamily="34" charset="-122"/>
                          <a:ea typeface="微软雅黑" panose="020B0503020204020204" pitchFamily="34" charset="-122"/>
                        </a:rPr>
                        <a:t>碰撞发生时，相关的信息（车辆位置、车辆当前状态等）立即上传至后台</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en-US" altLang="zh-CN" sz="1050" u="none" strike="noStrike" dirty="0">
                          <a:effectLst/>
                          <a:latin typeface="微软雅黑" panose="020B0503020204020204" pitchFamily="34" charset="-122"/>
                          <a:ea typeface="微软雅黑" panose="020B0503020204020204" pitchFamily="34" charset="-122"/>
                        </a:rPr>
                        <a:t>1. </a:t>
                      </a:r>
                      <a:r>
                        <a:rPr lang="zh-CN" altLang="en-US" sz="1050" u="none" strike="noStrike" dirty="0">
                          <a:effectLst/>
                          <a:latin typeface="微软雅黑" panose="020B0503020204020204" pitchFamily="34" charset="-122"/>
                          <a:ea typeface="微软雅黑" panose="020B0503020204020204" pitchFamily="34" charset="-122"/>
                        </a:rPr>
                        <a:t>监测车辆状态（由硬件提供）</a:t>
                      </a:r>
                      <a:r>
                        <a:rPr lang="en-US" altLang="zh-CN" sz="1050" u="none" strike="noStrike" dirty="0">
                          <a:effectLst/>
                          <a:latin typeface="微软雅黑" panose="020B0503020204020204" pitchFamily="34" charset="-122"/>
                          <a:ea typeface="微软雅黑" panose="020B0503020204020204" pitchFamily="34" charset="-122"/>
                        </a:rPr>
                        <a:t>,</a:t>
                      </a:r>
                      <a:r>
                        <a:rPr lang="zh-CN" altLang="en-US" sz="1050" u="none" strike="noStrike" dirty="0">
                          <a:effectLst/>
                          <a:latin typeface="微软雅黑" panose="020B0503020204020204" pitchFamily="34" charset="-122"/>
                          <a:ea typeface="微软雅黑" panose="020B0503020204020204" pitchFamily="34" charset="-122"/>
                        </a:rPr>
                        <a:t>通过网络上报至联友后台，由联友后台推送至手机</a:t>
                      </a:r>
                      <a:r>
                        <a:rPr lang="en-US" altLang="zh-CN" sz="1050" u="none" strike="noStrike" dirty="0">
                          <a:effectLst/>
                          <a:latin typeface="微软雅黑" panose="020B0503020204020204" pitchFamily="34" charset="-122"/>
                          <a:ea typeface="微软雅黑" panose="020B0503020204020204" pitchFamily="34" charset="-122"/>
                        </a:rPr>
                        <a:t>APP</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r>
              <a:tr h="314800">
                <a:tc vMerge="1">
                  <a:txBody>
                    <a:bodyPr/>
                    <a:lstStyle/>
                    <a:p>
                      <a:endParaRPr lang="zh-CN" altLang="en-US"/>
                    </a:p>
                  </a:txBody>
                  <a:tcPr/>
                </a:tc>
                <a:tc vMerge="1">
                  <a:txBody>
                    <a:bodyPr/>
                    <a:lstStyle/>
                    <a:p>
                      <a:endParaRPr lang="zh-CN" altLang="en-US"/>
                    </a:p>
                  </a:txBody>
                  <a:tcPr/>
                </a:tc>
                <a:tc>
                  <a:txBody>
                    <a:bodyPr/>
                    <a:lstStyle/>
                    <a:p>
                      <a:pPr algn="l" rtl="0" fontAlgn="ctr"/>
                      <a:r>
                        <a:rPr lang="zh-CN" altLang="en-US" sz="1050" u="none" strike="noStrike">
                          <a:effectLst/>
                          <a:latin typeface="微软雅黑" panose="020B0503020204020204" pitchFamily="34" charset="-122"/>
                          <a:ea typeface="微软雅黑" panose="020B0503020204020204" pitchFamily="34" charset="-122"/>
                        </a:rPr>
                        <a:t>安防功能自检</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a:effectLst/>
                          <a:latin typeface="微软雅黑" panose="020B0503020204020204" pitchFamily="34" charset="-122"/>
                          <a:ea typeface="微软雅黑" panose="020B0503020204020204" pitchFamily="34" charset="-122"/>
                        </a:rPr>
                        <a:t>车载的通讯模块定期自检与后台的连接，判断系统是否健康可用，安防等功能自检是否顺畅。呈现于车辆健康报告中</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en-US" altLang="zh-CN" sz="1050" u="none" strike="noStrike" dirty="0">
                          <a:effectLst/>
                          <a:latin typeface="微软雅黑" panose="020B0503020204020204" pitchFamily="34" charset="-122"/>
                          <a:ea typeface="微软雅黑" panose="020B0503020204020204" pitchFamily="34" charset="-122"/>
                        </a:rPr>
                        <a:t>2. </a:t>
                      </a:r>
                      <a:r>
                        <a:rPr lang="zh-CN" altLang="en-US" sz="1050" u="none" strike="noStrike" dirty="0">
                          <a:effectLst/>
                          <a:latin typeface="微软雅黑" panose="020B0503020204020204" pitchFamily="34" charset="-122"/>
                          <a:ea typeface="微软雅黑" panose="020B0503020204020204" pitchFamily="34" charset="-122"/>
                        </a:rPr>
                        <a:t>联友云接入</a:t>
                      </a:r>
                      <a:r>
                        <a:rPr lang="en-US" altLang="zh-CN" sz="1050" u="none" strike="noStrike" dirty="0" err="1">
                          <a:effectLst/>
                          <a:latin typeface="微软雅黑" panose="020B0503020204020204" pitchFamily="34" charset="-122"/>
                          <a:ea typeface="微软雅黑" panose="020B0503020204020204" pitchFamily="34" charset="-122"/>
                        </a:rPr>
                        <a:t>AliOS</a:t>
                      </a:r>
                      <a:r>
                        <a:rPr lang="zh-CN" altLang="en-US" sz="1050" u="none" strike="noStrike" dirty="0">
                          <a:effectLst/>
                          <a:latin typeface="微软雅黑" panose="020B0503020204020204" pitchFamily="34" charset="-122"/>
                          <a:ea typeface="微软雅黑" panose="020B0503020204020204" pitchFamily="34" charset="-122"/>
                        </a:rPr>
                        <a:t>推送，自定义通讯协议，向端发送命令，端接收到命令做出响应。</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r>
              <a:tr h="418013">
                <a:tc rowSpan="8">
                  <a:txBody>
                    <a:bodyPr/>
                    <a:lstStyle/>
                    <a:p>
                      <a:pPr algn="ctr" rtl="0" fontAlgn="ctr"/>
                      <a:r>
                        <a:rPr lang="en-US" altLang="zh-CN" sz="1050" u="none" strike="noStrike" dirty="0">
                          <a:effectLst/>
                          <a:latin typeface="微软雅黑" panose="020B0503020204020204" pitchFamily="34" charset="-122"/>
                          <a:ea typeface="微软雅黑" panose="020B0503020204020204" pitchFamily="34" charset="-122"/>
                        </a:rPr>
                        <a:t>3</a:t>
                      </a:r>
                      <a:endParaRPr lang="en-US" altLang="zh-CN" sz="1050" b="1"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rowSpan="8">
                  <a:txBody>
                    <a:bodyPr/>
                    <a:lstStyle/>
                    <a:p>
                      <a:pPr algn="ctr" rtl="0" fontAlgn="ctr"/>
                      <a:r>
                        <a:rPr lang="zh-CN" altLang="en-US" sz="1050" u="none" strike="noStrike">
                          <a:effectLst/>
                          <a:latin typeface="微软雅黑" panose="020B0503020204020204" pitchFamily="34" charset="-122"/>
                          <a:ea typeface="微软雅黑" panose="020B0503020204020204" pitchFamily="34" charset="-122"/>
                        </a:rPr>
                        <a:t>客户关系管理（</a:t>
                      </a:r>
                      <a:r>
                        <a:rPr lang="en-US" altLang="zh-CN" sz="1050" u="none" strike="noStrike">
                          <a:effectLst/>
                          <a:latin typeface="微软雅黑" panose="020B0503020204020204" pitchFamily="34" charset="-122"/>
                          <a:ea typeface="微软雅黑" panose="020B0503020204020204" pitchFamily="34" charset="-122"/>
                        </a:rPr>
                        <a:t>cp/sp</a:t>
                      </a:r>
                      <a:r>
                        <a:rPr lang="zh-CN" altLang="en-US" sz="1050" u="none" strike="noStrike">
                          <a:effectLst/>
                          <a:latin typeface="微软雅黑" panose="020B0503020204020204" pitchFamily="34" charset="-122"/>
                          <a:ea typeface="微软雅黑" panose="020B0503020204020204" pitchFamily="34" charset="-122"/>
                        </a:rPr>
                        <a:t>）</a:t>
                      </a:r>
                      <a:endParaRPr lang="zh-CN" altLang="en-US" sz="1050" b="1" i="0" u="none" strike="noStrike">
                        <a:solidFill>
                          <a:srgbClr val="FFFFFF"/>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a:effectLst/>
                          <a:latin typeface="微软雅黑" panose="020B0503020204020204" pitchFamily="34" charset="-122"/>
                          <a:ea typeface="微软雅黑" panose="020B0503020204020204" pitchFamily="34" charset="-122"/>
                        </a:rPr>
                        <a:t>车辆状态查询</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a:effectLst/>
                          <a:latin typeface="微软雅黑" panose="020B0503020204020204" pitchFamily="34" charset="-122"/>
                          <a:ea typeface="微软雅黑" panose="020B0503020204020204" pitchFamily="34" charset="-122"/>
                        </a:rPr>
                        <a:t>通过车机查询车辆当前状态（车门、车窗、车灯、后备箱等整车状态）</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dirty="0">
                          <a:effectLst/>
                          <a:latin typeface="微软雅黑" panose="020B0503020204020204" pitchFamily="34" charset="-122"/>
                          <a:ea typeface="微软雅黑" panose="020B0503020204020204" pitchFamily="34" charset="-122"/>
                        </a:rPr>
                        <a:t>车机系统通过将车门、车窗、车灯后备箱的状态读取汇总后集中进行展示</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r>
              <a:tr h="313070">
                <a:tc vMerge="1">
                  <a:txBody>
                    <a:bodyPr/>
                    <a:lstStyle/>
                    <a:p>
                      <a:endParaRPr lang="zh-CN" altLang="en-US"/>
                    </a:p>
                  </a:txBody>
                  <a:tcPr/>
                </a:tc>
                <a:tc vMerge="1">
                  <a:txBody>
                    <a:bodyPr/>
                    <a:lstStyle/>
                    <a:p>
                      <a:endParaRPr lang="zh-CN" altLang="en-US"/>
                    </a:p>
                  </a:txBody>
                  <a:tcPr/>
                </a:tc>
                <a:tc>
                  <a:txBody>
                    <a:bodyPr/>
                    <a:lstStyle/>
                    <a:p>
                      <a:pPr algn="l" rtl="0" fontAlgn="ctr"/>
                      <a:r>
                        <a:rPr lang="zh-CN" altLang="en-US" sz="1050" u="none" strike="noStrike">
                          <a:effectLst/>
                          <a:latin typeface="微软雅黑" panose="020B0503020204020204" pitchFamily="34" charset="-122"/>
                          <a:ea typeface="微软雅黑" panose="020B0503020204020204" pitchFamily="34" charset="-122"/>
                        </a:rPr>
                        <a:t>车辆异常提醒</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a:effectLst/>
                          <a:latin typeface="微软雅黑" panose="020B0503020204020204" pitchFamily="34" charset="-122"/>
                          <a:ea typeface="微软雅黑" panose="020B0503020204020204" pitchFamily="34" charset="-122"/>
                        </a:rPr>
                        <a:t>车辆发生异常（如胎压）时后台推送异常提醒信息到手机</a:t>
                      </a:r>
                      <a:r>
                        <a:rPr lang="en-US" altLang="zh-CN" sz="1050" u="none" strike="noStrike">
                          <a:effectLst/>
                          <a:latin typeface="微软雅黑" panose="020B0503020204020204" pitchFamily="34" charset="-122"/>
                          <a:ea typeface="微软雅黑" panose="020B0503020204020204" pitchFamily="34" charset="-122"/>
                        </a:rPr>
                        <a:t>APP</a:t>
                      </a:r>
                      <a:r>
                        <a:rPr lang="zh-CN" altLang="en-US" sz="1050" u="none" strike="noStrike">
                          <a:effectLst/>
                          <a:latin typeface="微软雅黑" panose="020B0503020204020204" pitchFamily="34" charset="-122"/>
                          <a:ea typeface="微软雅黑" panose="020B0503020204020204" pitchFamily="34" charset="-122"/>
                        </a:rPr>
                        <a:t>，包含</a:t>
                      </a:r>
                      <a:r>
                        <a:rPr lang="en-US" altLang="zh-CN" sz="1050" u="none" strike="noStrike">
                          <a:effectLst/>
                          <a:latin typeface="微软雅黑" panose="020B0503020204020204" pitchFamily="34" charset="-122"/>
                          <a:ea typeface="微软雅黑" panose="020B0503020204020204" pitchFamily="34" charset="-122"/>
                        </a:rPr>
                        <a:t>"MIL ON"</a:t>
                      </a:r>
                      <a:r>
                        <a:rPr lang="zh-CN" altLang="en-US" sz="1050" u="none" strike="noStrike">
                          <a:effectLst/>
                          <a:latin typeface="微软雅黑" panose="020B0503020204020204" pitchFamily="34" charset="-122"/>
                          <a:ea typeface="微软雅黑" panose="020B0503020204020204" pitchFamily="34" charset="-122"/>
                        </a:rPr>
                        <a:t>提醒</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dirty="0">
                          <a:effectLst/>
                          <a:latin typeface="微软雅黑" panose="020B0503020204020204" pitchFamily="34" charset="-122"/>
                          <a:ea typeface="微软雅黑" panose="020B0503020204020204" pitchFamily="34" charset="-122"/>
                        </a:rPr>
                        <a:t>在后台将读取到的胎压、水温等异常信息推送到用户手机</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r>
              <a:tr h="376728">
                <a:tc vMerge="1">
                  <a:txBody>
                    <a:bodyPr/>
                    <a:lstStyle/>
                    <a:p>
                      <a:endParaRPr lang="zh-CN" altLang="en-US"/>
                    </a:p>
                  </a:txBody>
                  <a:tcPr/>
                </a:tc>
                <a:tc vMerge="1">
                  <a:txBody>
                    <a:bodyPr/>
                    <a:lstStyle/>
                    <a:p>
                      <a:endParaRPr lang="zh-CN" altLang="en-US"/>
                    </a:p>
                  </a:txBody>
                  <a:tcPr/>
                </a:tc>
                <a:tc>
                  <a:txBody>
                    <a:bodyPr/>
                    <a:lstStyle/>
                    <a:p>
                      <a:pPr algn="l" rtl="0" fontAlgn="ctr"/>
                      <a:r>
                        <a:rPr lang="zh-CN" altLang="en-US" sz="1050" u="none" strike="noStrike">
                          <a:effectLst/>
                          <a:latin typeface="微软雅黑" panose="020B0503020204020204" pitchFamily="34" charset="-122"/>
                          <a:ea typeface="微软雅黑" panose="020B0503020204020204" pitchFamily="34" charset="-122"/>
                        </a:rPr>
                        <a:t>车辆诊断报告</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a:effectLst/>
                          <a:latin typeface="微软雅黑" panose="020B0503020204020204" pitchFamily="34" charset="-122"/>
                          <a:ea typeface="微软雅黑" panose="020B0503020204020204" pitchFamily="34" charset="-122"/>
                        </a:rPr>
                        <a:t>后台将诊断信息发送至车机</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dirty="0">
                          <a:effectLst/>
                          <a:latin typeface="微软雅黑" panose="020B0503020204020204" pitchFamily="34" charset="-122"/>
                          <a:ea typeface="微软雅黑" panose="020B0503020204020204" pitchFamily="34" charset="-122"/>
                        </a:rPr>
                        <a:t>车机系统定期收集车辆信息，上传到联友云进行分析将分析报告下发到车机</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r>
              <a:tr h="376728">
                <a:tc vMerge="1">
                  <a:txBody>
                    <a:bodyPr/>
                    <a:lstStyle/>
                    <a:p>
                      <a:endParaRPr lang="zh-CN" altLang="en-US"/>
                    </a:p>
                  </a:txBody>
                  <a:tcPr/>
                </a:tc>
                <a:tc vMerge="1">
                  <a:txBody>
                    <a:bodyPr/>
                    <a:lstStyle/>
                    <a:p>
                      <a:endParaRPr lang="zh-CN" altLang="en-US"/>
                    </a:p>
                  </a:txBody>
                  <a:tcPr/>
                </a:tc>
                <a:tc>
                  <a:txBody>
                    <a:bodyPr/>
                    <a:lstStyle/>
                    <a:p>
                      <a:pPr algn="l" rtl="0" fontAlgn="ctr"/>
                      <a:r>
                        <a:rPr lang="zh-CN" altLang="en-US" sz="1050" u="none" strike="noStrike">
                          <a:effectLst/>
                          <a:latin typeface="微软雅黑" panose="020B0503020204020204" pitchFamily="34" charset="-122"/>
                          <a:ea typeface="微软雅黑" panose="020B0503020204020204" pitchFamily="34" charset="-122"/>
                        </a:rPr>
                        <a:t>在线维修保养预约</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dirty="0">
                          <a:effectLst/>
                          <a:latin typeface="微软雅黑" panose="020B0503020204020204" pitchFamily="34" charset="-122"/>
                          <a:ea typeface="微软雅黑" panose="020B0503020204020204" pitchFamily="34" charset="-122"/>
                        </a:rPr>
                        <a:t>通过车机在线预约</a:t>
                      </a:r>
                      <a:r>
                        <a:rPr lang="en-US" altLang="zh-CN" sz="1050" u="none" strike="noStrike" dirty="0">
                          <a:effectLst/>
                          <a:latin typeface="微软雅黑" panose="020B0503020204020204" pitchFamily="34" charset="-122"/>
                          <a:ea typeface="微软雅黑" panose="020B0503020204020204" pitchFamily="34" charset="-122"/>
                        </a:rPr>
                        <a:t>4S</a:t>
                      </a:r>
                      <a:r>
                        <a:rPr lang="zh-CN" altLang="en-US" sz="1050" u="none" strike="noStrike" dirty="0">
                          <a:effectLst/>
                          <a:latin typeface="微软雅黑" panose="020B0503020204020204" pitchFamily="34" charset="-122"/>
                          <a:ea typeface="微软雅黑" panose="020B0503020204020204" pitchFamily="34" charset="-122"/>
                        </a:rPr>
                        <a:t>店维修和保养</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dirty="0">
                          <a:effectLst/>
                          <a:latin typeface="微软雅黑" panose="020B0503020204020204" pitchFamily="34" charset="-122"/>
                          <a:ea typeface="微软雅黑" panose="020B0503020204020204" pitchFamily="34" charset="-122"/>
                        </a:rPr>
                        <a:t>车机向联友云在线预约维修保养预约的</a:t>
                      </a:r>
                      <a:r>
                        <a:rPr lang="en-US" altLang="zh-CN" sz="1050" u="none" strike="noStrike" dirty="0">
                          <a:effectLst/>
                          <a:latin typeface="微软雅黑" panose="020B0503020204020204" pitchFamily="34" charset="-122"/>
                          <a:ea typeface="微软雅黑" panose="020B0503020204020204" pitchFamily="34" charset="-122"/>
                        </a:rPr>
                        <a:t>4S</a:t>
                      </a:r>
                      <a:r>
                        <a:rPr lang="zh-CN" altLang="en-US" sz="1050" u="none" strike="noStrike" dirty="0">
                          <a:effectLst/>
                          <a:latin typeface="微软雅黑" panose="020B0503020204020204" pitchFamily="34" charset="-122"/>
                          <a:ea typeface="微软雅黑" panose="020B0503020204020204" pitchFamily="34" charset="-122"/>
                        </a:rPr>
                        <a:t>店信息，</a:t>
                      </a:r>
                      <a:r>
                        <a:rPr lang="en-US" altLang="zh-CN" sz="1050" u="none" strike="noStrike" dirty="0">
                          <a:effectLst/>
                          <a:latin typeface="微软雅黑" panose="020B0503020204020204" pitchFamily="34" charset="-122"/>
                          <a:ea typeface="微软雅黑" panose="020B0503020204020204" pitchFamily="34" charset="-122"/>
                        </a:rPr>
                        <a:t>4S</a:t>
                      </a:r>
                      <a:r>
                        <a:rPr lang="zh-CN" altLang="en-US" sz="1050" u="none" strike="noStrike" dirty="0">
                          <a:effectLst/>
                          <a:latin typeface="微软雅黑" panose="020B0503020204020204" pitchFamily="34" charset="-122"/>
                          <a:ea typeface="微软雅黑" panose="020B0503020204020204" pitchFamily="34" charset="-122"/>
                        </a:rPr>
                        <a:t>店根据预约提供服务</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r>
              <a:tr h="459298">
                <a:tc vMerge="1">
                  <a:txBody>
                    <a:bodyPr/>
                    <a:lstStyle/>
                    <a:p>
                      <a:endParaRPr lang="zh-CN" altLang="en-US"/>
                    </a:p>
                  </a:txBody>
                  <a:tcPr/>
                </a:tc>
                <a:tc vMerge="1">
                  <a:txBody>
                    <a:bodyPr/>
                    <a:lstStyle/>
                    <a:p>
                      <a:endParaRPr lang="zh-CN" altLang="en-US"/>
                    </a:p>
                  </a:txBody>
                  <a:tcPr/>
                </a:tc>
                <a:tc>
                  <a:txBody>
                    <a:bodyPr/>
                    <a:lstStyle/>
                    <a:p>
                      <a:pPr algn="l" rtl="0" fontAlgn="ctr"/>
                      <a:r>
                        <a:rPr lang="zh-CN" altLang="en-US" sz="1050" u="none" strike="noStrike">
                          <a:effectLst/>
                          <a:latin typeface="微软雅黑" panose="020B0503020204020204" pitchFamily="34" charset="-122"/>
                          <a:ea typeface="微软雅黑" panose="020B0503020204020204" pitchFamily="34" charset="-122"/>
                        </a:rPr>
                        <a:t>保养提醒</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a:effectLst/>
                          <a:latin typeface="微软雅黑" panose="020B0503020204020204" pitchFamily="34" charset="-122"/>
                          <a:ea typeface="微软雅黑" panose="020B0503020204020204" pitchFamily="34" charset="-122"/>
                        </a:rPr>
                        <a:t>定期保养提醒</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dirty="0">
                          <a:effectLst/>
                          <a:latin typeface="微软雅黑" panose="020B0503020204020204" pitchFamily="34" charset="-122"/>
                          <a:ea typeface="微软雅黑" panose="020B0503020204020204" pitchFamily="34" charset="-122"/>
                        </a:rPr>
                        <a:t>车机系统在定期查询当前的状态，对比上次保养状态，符合保养条件时，通知客户进行保养</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r>
              <a:tr h="247712">
                <a:tc vMerge="1">
                  <a:txBody>
                    <a:bodyPr/>
                    <a:lstStyle/>
                    <a:p>
                      <a:endParaRPr lang="zh-CN" altLang="en-US"/>
                    </a:p>
                  </a:txBody>
                  <a:tcPr/>
                </a:tc>
                <a:tc vMerge="1">
                  <a:txBody>
                    <a:bodyPr/>
                    <a:lstStyle/>
                    <a:p>
                      <a:endParaRPr lang="zh-CN" altLang="en-US"/>
                    </a:p>
                  </a:txBody>
                  <a:tcPr/>
                </a:tc>
                <a:tc>
                  <a:txBody>
                    <a:bodyPr/>
                    <a:lstStyle/>
                    <a:p>
                      <a:pPr algn="l" rtl="0" fontAlgn="ctr"/>
                      <a:r>
                        <a:rPr lang="zh-CN" altLang="en-US" sz="1050" u="none" strike="noStrike">
                          <a:effectLst/>
                          <a:latin typeface="微软雅黑" panose="020B0503020204020204" pitchFamily="34" charset="-122"/>
                          <a:ea typeface="微软雅黑" panose="020B0503020204020204" pitchFamily="34" charset="-122"/>
                        </a:rPr>
                        <a:t>查看保养维修订单</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a:effectLst/>
                          <a:latin typeface="微软雅黑" panose="020B0503020204020204" pitchFamily="34" charset="-122"/>
                          <a:ea typeface="微软雅黑" panose="020B0503020204020204" pitchFamily="34" charset="-122"/>
                        </a:rPr>
                        <a:t>查看保养</a:t>
                      </a:r>
                      <a:r>
                        <a:rPr lang="en-US" altLang="zh-CN" sz="1050" u="none" strike="noStrike">
                          <a:effectLst/>
                          <a:latin typeface="微软雅黑" panose="020B0503020204020204" pitchFamily="34" charset="-122"/>
                          <a:ea typeface="微软雅黑" panose="020B0503020204020204" pitchFamily="34" charset="-122"/>
                        </a:rPr>
                        <a:t>/</a:t>
                      </a:r>
                      <a:r>
                        <a:rPr lang="zh-CN" altLang="en-US" sz="1050" u="none" strike="noStrike">
                          <a:effectLst/>
                          <a:latin typeface="微软雅黑" panose="020B0503020204020204" pitchFamily="34" charset="-122"/>
                          <a:ea typeface="微软雅黑" panose="020B0503020204020204" pitchFamily="34" charset="-122"/>
                        </a:rPr>
                        <a:t>维修的预约订单</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dirty="0">
                          <a:effectLst/>
                          <a:latin typeface="微软雅黑" panose="020B0503020204020204" pitchFamily="34" charset="-122"/>
                          <a:ea typeface="微软雅黑" panose="020B0503020204020204" pitchFamily="34" charset="-122"/>
                        </a:rPr>
                        <a:t>车机向联友云发送查询请求，展示保养维修记录。</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r>
              <a:tr h="452798">
                <a:tc vMerge="1">
                  <a:txBody>
                    <a:bodyPr/>
                    <a:lstStyle/>
                    <a:p>
                      <a:endParaRPr lang="zh-CN" altLang="en-US"/>
                    </a:p>
                  </a:txBody>
                  <a:tcPr/>
                </a:tc>
                <a:tc vMerge="1">
                  <a:txBody>
                    <a:bodyPr/>
                    <a:lstStyle/>
                    <a:p>
                      <a:endParaRPr lang="zh-CN" altLang="en-US"/>
                    </a:p>
                  </a:txBody>
                  <a:tcPr/>
                </a:tc>
                <a:tc>
                  <a:txBody>
                    <a:bodyPr/>
                    <a:lstStyle/>
                    <a:p>
                      <a:pPr algn="l" rtl="0" fontAlgn="ctr"/>
                      <a:r>
                        <a:rPr lang="zh-CN" altLang="en-US" sz="1050" u="none" strike="noStrike">
                          <a:effectLst/>
                          <a:latin typeface="微软雅黑" panose="020B0503020204020204" pitchFamily="34" charset="-122"/>
                          <a:ea typeface="微软雅黑" panose="020B0503020204020204" pitchFamily="34" charset="-122"/>
                        </a:rPr>
                        <a:t>车辆健康报告及维修保养建议</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just" rtl="0" fontAlgn="ctr"/>
                      <a:r>
                        <a:rPr lang="zh-CN" altLang="en-US" sz="1050" u="none" strike="noStrike">
                          <a:effectLst/>
                          <a:latin typeface="微软雅黑" panose="020B0503020204020204" pitchFamily="34" charset="-122"/>
                          <a:ea typeface="微软雅黑" panose="020B0503020204020204" pitchFamily="34" charset="-122"/>
                        </a:rPr>
                        <a:t>定期向车主车机发送车辆健康报告并提供针对健康报告的维修保养建议</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dirty="0">
                          <a:effectLst/>
                          <a:latin typeface="微软雅黑" panose="020B0503020204020204" pitchFamily="34" charset="-122"/>
                          <a:ea typeface="微软雅黑" panose="020B0503020204020204" pitchFamily="34" charset="-122"/>
                        </a:rPr>
                        <a:t>车机系统定期收集车辆相关的信息，并将数据上报到联友云，联友云将分析结论下发返回车机</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r>
              <a:tr h="518439">
                <a:tc vMerge="1">
                  <a:txBody>
                    <a:bodyPr/>
                    <a:lstStyle/>
                    <a:p>
                      <a:endParaRPr lang="zh-CN" altLang="en-US"/>
                    </a:p>
                  </a:txBody>
                  <a:tcPr/>
                </a:tc>
                <a:tc vMerge="1">
                  <a:txBody>
                    <a:bodyPr/>
                    <a:lstStyle/>
                    <a:p>
                      <a:endParaRPr lang="zh-CN" altLang="en-US"/>
                    </a:p>
                  </a:txBody>
                  <a:tcPr/>
                </a:tc>
                <a:tc>
                  <a:txBody>
                    <a:bodyPr/>
                    <a:lstStyle/>
                    <a:p>
                      <a:pPr algn="l" rtl="0" fontAlgn="ctr"/>
                      <a:r>
                        <a:rPr lang="zh-CN" altLang="en-US" sz="1050" u="none" strike="noStrike">
                          <a:effectLst/>
                          <a:latin typeface="微软雅黑" panose="020B0503020204020204" pitchFamily="34" charset="-122"/>
                          <a:ea typeface="微软雅黑" panose="020B0503020204020204" pitchFamily="34" charset="-122"/>
                        </a:rPr>
                        <a:t>违章查询</a:t>
                      </a:r>
                      <a:endParaRPr lang="zh-CN" altLang="en-US" sz="1050" b="0" i="0" u="none" strike="noStrike">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just" rtl="0" fontAlgn="ctr"/>
                      <a:r>
                        <a:rPr lang="zh-CN" altLang="en-US" sz="1050" u="none" strike="noStrike" dirty="0">
                          <a:effectLst/>
                          <a:latin typeface="微软雅黑" panose="020B0503020204020204" pitchFamily="34" charset="-122"/>
                          <a:ea typeface="微软雅黑" panose="020B0503020204020204" pitchFamily="34" charset="-122"/>
                        </a:rPr>
                        <a:t>可通过车机</a:t>
                      </a:r>
                      <a:r>
                        <a:rPr lang="en-US" altLang="zh-CN" sz="1050" u="none" strike="noStrike" dirty="0">
                          <a:effectLst/>
                          <a:latin typeface="微软雅黑" panose="020B0503020204020204" pitchFamily="34" charset="-122"/>
                          <a:ea typeface="微软雅黑" panose="020B0503020204020204" pitchFamily="34" charset="-122"/>
                        </a:rPr>
                        <a:t>APP</a:t>
                      </a:r>
                      <a:r>
                        <a:rPr lang="zh-CN" altLang="en-US" sz="1050" u="none" strike="noStrike" dirty="0">
                          <a:effectLst/>
                          <a:latin typeface="微软雅黑" panose="020B0503020204020204" pitchFamily="34" charset="-122"/>
                          <a:ea typeface="微软雅黑" panose="020B0503020204020204" pitchFamily="34" charset="-122"/>
                        </a:rPr>
                        <a:t>查询到绑定车辆的违章信息</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c>
                  <a:txBody>
                    <a:bodyPr/>
                    <a:lstStyle/>
                    <a:p>
                      <a:pPr algn="l" rtl="0" fontAlgn="ctr"/>
                      <a:r>
                        <a:rPr lang="zh-CN" altLang="en-US" sz="1050" u="none" strike="noStrike" dirty="0">
                          <a:effectLst/>
                          <a:latin typeface="微软雅黑" panose="020B0503020204020204" pitchFamily="34" charset="-122"/>
                          <a:ea typeface="微软雅黑" panose="020B0503020204020204" pitchFamily="34" charset="-122"/>
                        </a:rPr>
                        <a:t>车机系统向联友云发送违章查询的指令，联友云查询客户的违章记录后将结果返回</a:t>
                      </a:r>
                      <a:endParaRPr lang="zh-CN" altLang="en-US"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157" marR="4157" marT="4157" marB="0"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810313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677803380"/>
              </p:ext>
            </p:extLst>
          </p:nvPr>
        </p:nvGraphicFramePr>
        <p:xfrm>
          <a:off x="0" y="690407"/>
          <a:ext cx="10800332" cy="5543537"/>
        </p:xfrm>
        <a:graphic>
          <a:graphicData uri="http://schemas.openxmlformats.org/drawingml/2006/table">
            <a:tbl>
              <a:tblPr>
                <a:tableStyleId>{5C22544A-7EE6-4342-B048-85BDC9FD1C3A}</a:tableStyleId>
              </a:tblPr>
              <a:tblGrid>
                <a:gridCol w="791220"/>
                <a:gridCol w="1224136"/>
                <a:gridCol w="1152128"/>
                <a:gridCol w="3503309"/>
                <a:gridCol w="4129539"/>
              </a:tblGrid>
              <a:tr h="360040">
                <a:tc>
                  <a:txBody>
                    <a:bodyPr/>
                    <a:lstStyle/>
                    <a:p>
                      <a:pPr algn="ctr" rtl="0" fontAlgn="ctr"/>
                      <a:r>
                        <a:rPr lang="zh-CN" altLang="en-US" sz="1100" u="none" strike="noStrike" dirty="0">
                          <a:effectLst/>
                          <a:latin typeface="微软雅黑" panose="020B0503020204020204" pitchFamily="34" charset="-122"/>
                          <a:ea typeface="微软雅黑" panose="020B0503020204020204" pitchFamily="34" charset="-122"/>
                        </a:rPr>
                        <a:t>序号</a:t>
                      </a:r>
                      <a:endParaRPr lang="zh-CN" altLang="en-US" sz="1100" b="1" i="0" u="none" strike="noStrike" dirty="0">
                        <a:solidFill>
                          <a:srgbClr val="FFFFFF"/>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solidFill>
                  </a:tcPr>
                </a:tc>
                <a:tc>
                  <a:txBody>
                    <a:bodyPr/>
                    <a:lstStyle/>
                    <a:p>
                      <a:pPr algn="ctr" rtl="0" fontAlgn="ctr"/>
                      <a:r>
                        <a:rPr lang="zh-CN" altLang="en-US" sz="1100" u="none" strike="noStrike" dirty="0">
                          <a:effectLst/>
                          <a:latin typeface="微软雅黑" panose="020B0503020204020204" pitchFamily="34" charset="-122"/>
                          <a:ea typeface="微软雅黑" panose="020B0503020204020204" pitchFamily="34" charset="-122"/>
                        </a:rPr>
                        <a:t>类别</a:t>
                      </a:r>
                      <a:endParaRPr lang="zh-CN" altLang="en-US" sz="1100" b="1" i="0" u="none" strike="noStrike" dirty="0">
                        <a:solidFill>
                          <a:srgbClr val="FFFFFF"/>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solidFill>
                  </a:tcPr>
                </a:tc>
                <a:tc>
                  <a:txBody>
                    <a:bodyPr/>
                    <a:lstStyle/>
                    <a:p>
                      <a:pPr algn="ctr" rtl="0" fontAlgn="ctr"/>
                      <a:r>
                        <a:rPr lang="zh-CN" altLang="en-US" sz="1100" u="none" strike="noStrike" dirty="0">
                          <a:effectLst/>
                          <a:latin typeface="微软雅黑" panose="020B0503020204020204" pitchFamily="34" charset="-122"/>
                          <a:ea typeface="微软雅黑" panose="020B0503020204020204" pitchFamily="34" charset="-122"/>
                        </a:rPr>
                        <a:t>功能组</a:t>
                      </a:r>
                      <a:endParaRPr lang="zh-CN" altLang="en-US" sz="1100" b="1" i="0" u="none" strike="noStrike" dirty="0">
                        <a:solidFill>
                          <a:srgbClr val="FFFFFF"/>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solidFill>
                  </a:tcPr>
                </a:tc>
                <a:tc>
                  <a:txBody>
                    <a:bodyPr/>
                    <a:lstStyle/>
                    <a:p>
                      <a:pPr algn="ctr" rtl="0" fontAlgn="ctr"/>
                      <a:r>
                        <a:rPr lang="zh-CN" altLang="en-US" sz="1100" u="none" strike="noStrike" dirty="0">
                          <a:effectLst/>
                          <a:latin typeface="微软雅黑" panose="020B0503020204020204" pitchFamily="34" charset="-122"/>
                          <a:ea typeface="微软雅黑" panose="020B0503020204020204" pitchFamily="34" charset="-122"/>
                        </a:rPr>
                        <a:t>功能描述</a:t>
                      </a:r>
                      <a:endParaRPr lang="zh-CN" altLang="en-US" sz="1100" b="1" i="0" u="none" strike="noStrike" dirty="0">
                        <a:solidFill>
                          <a:srgbClr val="FFFFFF"/>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solidFill>
                  </a:tcPr>
                </a:tc>
                <a:tc>
                  <a:txBody>
                    <a:bodyPr/>
                    <a:lstStyle/>
                    <a:p>
                      <a:pPr algn="ctr" rtl="0" fontAlgn="ctr"/>
                      <a:r>
                        <a:rPr lang="zh-CN" altLang="en-US" sz="1100" u="none" strike="noStrike" dirty="0">
                          <a:effectLst/>
                          <a:latin typeface="微软雅黑" panose="020B0503020204020204" pitchFamily="34" charset="-122"/>
                          <a:ea typeface="微软雅黑" panose="020B0503020204020204" pitchFamily="34" charset="-122"/>
                        </a:rPr>
                        <a:t>技术方案</a:t>
                      </a:r>
                      <a:endParaRPr lang="zh-CN" altLang="en-US" sz="1100" b="1" i="0" u="none" strike="noStrike" dirty="0">
                        <a:solidFill>
                          <a:srgbClr val="FFFFFF"/>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solidFill>
                  </a:tcPr>
                </a:tc>
              </a:tr>
              <a:tr h="1001670">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4</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a:txBody>
                    <a:bodyPr/>
                    <a:lstStyle/>
                    <a:p>
                      <a:pPr algn="ctr" rtl="0" fontAlgn="ctr"/>
                      <a:r>
                        <a:rPr lang="en-US" sz="1100" u="none" strike="noStrike" dirty="0">
                          <a:effectLst/>
                          <a:latin typeface="微软雅黑" panose="020B0503020204020204" pitchFamily="34" charset="-122"/>
                          <a:ea typeface="微软雅黑" panose="020B0503020204020204" pitchFamily="34" charset="-122"/>
                        </a:rPr>
                        <a:t>OTA</a:t>
                      </a:r>
                      <a:r>
                        <a:rPr lang="zh-CN" altLang="en-US" sz="1100" u="none" strike="noStrike" dirty="0">
                          <a:effectLst/>
                          <a:latin typeface="微软雅黑" panose="020B0503020204020204" pitchFamily="34" charset="-122"/>
                          <a:ea typeface="微软雅黑" panose="020B0503020204020204" pitchFamily="34" charset="-122"/>
                        </a:rPr>
                        <a:t>升级（</a:t>
                      </a:r>
                      <a:r>
                        <a:rPr lang="en-US" sz="1100" u="none" strike="noStrike" dirty="0">
                          <a:effectLst/>
                          <a:latin typeface="微软雅黑" panose="020B0503020204020204" pitchFamily="34" charset="-122"/>
                          <a:ea typeface="微软雅黑" panose="020B0503020204020204" pitchFamily="34" charset="-122"/>
                        </a:rPr>
                        <a:t>OTA）</a:t>
                      </a:r>
                      <a:endParaRPr lang="en-US" sz="1100" b="1" i="0" u="none" strike="noStrike" dirty="0">
                        <a:solidFill>
                          <a:srgbClr val="FFFFFF"/>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a:txBody>
                    <a:bodyPr/>
                    <a:lstStyle/>
                    <a:p>
                      <a:pPr algn="l" rtl="0" fontAlgn="ctr"/>
                      <a:r>
                        <a:rPr lang="zh-CN" altLang="en-US" sz="1100" u="none" strike="noStrike" dirty="0">
                          <a:effectLst/>
                          <a:latin typeface="微软雅黑" panose="020B0503020204020204" pitchFamily="34" charset="-122"/>
                          <a:ea typeface="微软雅黑" panose="020B0503020204020204" pitchFamily="34" charset="-122"/>
                        </a:rPr>
                        <a:t>升级包制作</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a:txBody>
                    <a:bodyPr/>
                    <a:lstStyle/>
                    <a:p>
                      <a:pPr algn="just" rtl="0" fontAlgn="ctr"/>
                      <a:r>
                        <a:rPr lang="zh-CN" altLang="en-US" sz="1100" u="none" strike="noStrike" dirty="0">
                          <a:effectLst/>
                          <a:latin typeface="微软雅黑" panose="020B0503020204020204" pitchFamily="34" charset="-122"/>
                          <a:ea typeface="微软雅黑" panose="020B0503020204020204" pitchFamily="34" charset="-122"/>
                        </a:rPr>
                        <a:t>主要包括了差分制作，加密和签名的过程</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a:txBody>
                    <a:bodyPr/>
                    <a:lstStyle/>
                    <a:p>
                      <a:pPr algn="l" rtl="0" fontAlgn="ctr"/>
                      <a:r>
                        <a:rPr lang="zh-CN" altLang="en-US" sz="1100" u="none" strike="noStrike" dirty="0">
                          <a:effectLst/>
                          <a:latin typeface="微软雅黑" panose="020B0503020204020204" pitchFamily="34" charset="-122"/>
                          <a:ea typeface="微软雅黑" panose="020B0503020204020204" pitchFamily="34" charset="-122"/>
                        </a:rPr>
                        <a:t>多种方式提供方便车厂的实际应用：提供图形化的升级包制作工具进行升级包的制作和上传部署，方便工程人员和供应商的操作。同时也提供自动化的升级包制作脚本，直接与</a:t>
                      </a:r>
                      <a:r>
                        <a:rPr lang="en-US" altLang="zh-CN" sz="1100" u="none" strike="noStrike" dirty="0">
                          <a:effectLst/>
                          <a:latin typeface="微软雅黑" panose="020B0503020204020204" pitchFamily="34" charset="-122"/>
                          <a:ea typeface="微软雅黑" panose="020B0503020204020204" pitchFamily="34" charset="-122"/>
                        </a:rPr>
                        <a:t>OEM</a:t>
                      </a:r>
                      <a:r>
                        <a:rPr lang="zh-CN" altLang="en-US" sz="1100" u="none" strike="noStrike" dirty="0">
                          <a:effectLst/>
                          <a:latin typeface="微软雅黑" panose="020B0503020204020204" pitchFamily="34" charset="-122"/>
                          <a:ea typeface="微软雅黑" panose="020B0503020204020204" pitchFamily="34" charset="-122"/>
                        </a:rPr>
                        <a:t>的软件版本管理后台进行对接。</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r>
              <a:tr h="556612">
                <a:tc rowSpan="3">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5</a:t>
                      </a:r>
                      <a:endParaRPr lang="en-US" altLang="zh-CN" sz="1100" b="1" i="0" u="none" strike="noStrike">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a:txBody>
                    <a:bodyPr/>
                    <a:lstStyle/>
                    <a:p>
                      <a:pPr algn="ctr" rtl="0" fontAlgn="ctr"/>
                      <a:r>
                        <a:rPr lang="zh-CN" altLang="en-US" sz="1100" u="none" strike="noStrike">
                          <a:effectLst/>
                          <a:latin typeface="微软雅黑" panose="020B0503020204020204" pitchFamily="34" charset="-122"/>
                          <a:ea typeface="微软雅黑" panose="020B0503020204020204" pitchFamily="34" charset="-122"/>
                        </a:rPr>
                        <a:t>服务协议</a:t>
                      </a:r>
                      <a:endParaRPr lang="zh-CN" altLang="en-US" sz="1100" b="1" i="0" u="none" strike="noStrike">
                        <a:solidFill>
                          <a:srgbClr val="FFFFFF"/>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a:txBody>
                    <a:bodyPr/>
                    <a:lstStyle/>
                    <a:p>
                      <a:pPr algn="l" rtl="0" fontAlgn="ctr"/>
                      <a:r>
                        <a:rPr lang="zh-CN" altLang="en-US" sz="1100" u="none" strike="noStrike">
                          <a:effectLst/>
                          <a:latin typeface="微软雅黑" panose="020B0503020204020204" pitchFamily="34" charset="-122"/>
                          <a:ea typeface="微软雅黑" panose="020B0503020204020204" pitchFamily="34" charset="-122"/>
                        </a:rPr>
                        <a:t>用户协议</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a:txBody>
                    <a:bodyPr/>
                    <a:lstStyle/>
                    <a:p>
                      <a:pPr algn="l" rtl="0" fontAlgn="ctr"/>
                      <a:r>
                        <a:rPr lang="zh-CN" altLang="en-US" sz="1100" u="none" strike="noStrike" dirty="0">
                          <a:effectLst/>
                          <a:latin typeface="微软雅黑" panose="020B0503020204020204" pitchFamily="34" charset="-122"/>
                          <a:ea typeface="微软雅黑" panose="020B0503020204020204" pitchFamily="34" charset="-122"/>
                        </a:rPr>
                        <a:t>用户注册车联网的时候要同意并且勾选“用户协议”</a:t>
                      </a:r>
                      <a:r>
                        <a:rPr lang="en-US" altLang="zh-CN" sz="1100" u="none" strike="noStrike" dirty="0">
                          <a:effectLst/>
                          <a:latin typeface="微软雅黑" panose="020B0503020204020204" pitchFamily="34" charset="-122"/>
                          <a:ea typeface="微软雅黑" panose="020B0503020204020204" pitchFamily="34" charset="-122"/>
                        </a:rPr>
                        <a:t>,</a:t>
                      </a:r>
                      <a:r>
                        <a:rPr lang="zh-CN" altLang="en-US" sz="1100" u="none" strike="noStrike" dirty="0">
                          <a:effectLst/>
                          <a:latin typeface="微软雅黑" panose="020B0503020204020204" pitchFamily="34" charset="-122"/>
                          <a:ea typeface="微软雅黑" panose="020B0503020204020204" pitchFamily="34" charset="-122"/>
                        </a:rPr>
                        <a:t>查看方式途径：手机</a:t>
                      </a:r>
                      <a:r>
                        <a:rPr lang="en-US" altLang="zh-CN" sz="1100" u="none" strike="noStrike" dirty="0">
                          <a:effectLst/>
                          <a:latin typeface="微软雅黑" panose="020B0503020204020204" pitchFamily="34" charset="-122"/>
                          <a:ea typeface="微软雅黑" panose="020B0503020204020204" pitchFamily="34" charset="-122"/>
                        </a:rPr>
                        <a:t>APP</a:t>
                      </a:r>
                      <a:r>
                        <a:rPr lang="zh-CN" altLang="en-US" sz="1100" u="none" strike="noStrike" dirty="0">
                          <a:effectLst/>
                          <a:latin typeface="微软雅黑" panose="020B0503020204020204" pitchFamily="34" charset="-122"/>
                          <a:ea typeface="微软雅黑" panose="020B0503020204020204" pitchFamily="34" charset="-122"/>
                        </a:rPr>
                        <a:t>、车机系统版本页面</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a:txBody>
                    <a:bodyPr/>
                    <a:lstStyle/>
                    <a:p>
                      <a:pPr algn="l" rtl="0" fontAlgn="ctr"/>
                      <a:r>
                        <a:rPr lang="zh-CN" altLang="en-US" sz="1100" u="none" strike="noStrike" dirty="0">
                          <a:effectLst/>
                          <a:latin typeface="微软雅黑" panose="020B0503020204020204" pitchFamily="34" charset="-122"/>
                          <a:ea typeface="微软雅黑" panose="020B0503020204020204" pitchFamily="34" charset="-122"/>
                        </a:rPr>
                        <a:t>只在首次注册时弹出，用户在勾选同意后，才能继续后续操作。</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r>
              <a:tr h="647772">
                <a:tc vMerge="1">
                  <a:txBody>
                    <a:bodyPr/>
                    <a:lstStyle/>
                    <a:p>
                      <a:endParaRPr lang="zh-CN" altLang="en-US"/>
                    </a:p>
                  </a:txBody>
                  <a:tcPr/>
                </a:tc>
                <a:tc rowSpan="2">
                  <a:txBody>
                    <a:bodyPr/>
                    <a:lstStyle/>
                    <a:p>
                      <a:pPr algn="ctr" rtl="0" fontAlgn="ctr"/>
                      <a:r>
                        <a:rPr lang="zh-CN" altLang="en-US" sz="1100" u="none" strike="noStrike">
                          <a:effectLst/>
                          <a:latin typeface="微软雅黑" panose="020B0503020204020204" pitchFamily="34" charset="-122"/>
                          <a:ea typeface="微软雅黑" panose="020B0503020204020204" pitchFamily="34" charset="-122"/>
                        </a:rPr>
                        <a:t>用户手册</a:t>
                      </a:r>
                      <a:endParaRPr lang="zh-CN" altLang="en-US" sz="1100" b="1" i="0" u="none" strike="noStrike">
                        <a:solidFill>
                          <a:srgbClr val="FFFFFF"/>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a:txBody>
                    <a:bodyPr/>
                    <a:lstStyle/>
                    <a:p>
                      <a:pPr algn="l" rtl="0" fontAlgn="ctr"/>
                      <a:r>
                        <a:rPr lang="zh-CN" altLang="en-US" sz="1100" u="none" strike="noStrike">
                          <a:effectLst/>
                          <a:latin typeface="微软雅黑" panose="020B0503020204020204" pitchFamily="34" charset="-122"/>
                          <a:ea typeface="微软雅黑" panose="020B0503020204020204" pitchFamily="34" charset="-122"/>
                        </a:rPr>
                        <a:t>车机用户手册</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a:txBody>
                    <a:bodyPr/>
                    <a:lstStyle/>
                    <a:p>
                      <a:pPr algn="l" rtl="0" fontAlgn="ctr"/>
                      <a:r>
                        <a:rPr lang="zh-CN" altLang="en-US" sz="1100" u="none" strike="noStrike" dirty="0">
                          <a:effectLst/>
                          <a:latin typeface="微软雅黑" panose="020B0503020204020204" pitchFamily="34" charset="-122"/>
                          <a:ea typeface="微软雅黑" panose="020B0503020204020204" pitchFamily="34" charset="-122"/>
                        </a:rPr>
                        <a:t>车主可以通过车机查看车联网服务的使用和常见问题的解决方法</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a:txBody>
                    <a:bodyPr/>
                    <a:lstStyle/>
                    <a:p>
                      <a:pPr algn="l" rtl="0" fontAlgn="ctr"/>
                      <a:r>
                        <a:rPr lang="zh-CN" altLang="en-US" sz="1100" u="none" strike="noStrike" dirty="0">
                          <a:effectLst/>
                          <a:latin typeface="微软雅黑" panose="020B0503020204020204" pitchFamily="34" charset="-122"/>
                          <a:ea typeface="微软雅黑" panose="020B0503020204020204" pitchFamily="34" charset="-122"/>
                        </a:rPr>
                        <a:t>在车机端、手机</a:t>
                      </a:r>
                      <a:r>
                        <a:rPr lang="en-US" altLang="zh-CN" sz="1100" u="none" strike="noStrike" dirty="0">
                          <a:effectLst/>
                          <a:latin typeface="微软雅黑" panose="020B0503020204020204" pitchFamily="34" charset="-122"/>
                          <a:ea typeface="微软雅黑" panose="020B0503020204020204" pitchFamily="34" charset="-122"/>
                        </a:rPr>
                        <a:t>APP</a:t>
                      </a:r>
                      <a:r>
                        <a:rPr lang="zh-CN" altLang="en-US" sz="1100" u="none" strike="noStrike" dirty="0">
                          <a:effectLst/>
                          <a:latin typeface="微软雅黑" panose="020B0503020204020204" pitchFamily="34" charset="-122"/>
                          <a:ea typeface="微软雅黑" panose="020B0503020204020204" pitchFamily="34" charset="-122"/>
                        </a:rPr>
                        <a:t>端可以在本地预置用户手册，同时也可以在线连接后台获取最新的用户手册。</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r>
              <a:tr h="377184">
                <a:tc vMerge="1">
                  <a:txBody>
                    <a:bodyPr/>
                    <a:lstStyle/>
                    <a:p>
                      <a:endParaRPr lang="zh-CN" altLang="en-US"/>
                    </a:p>
                  </a:txBody>
                  <a:tcPr/>
                </a:tc>
                <a:tc vMerge="1">
                  <a:txBody>
                    <a:bodyPr/>
                    <a:lstStyle/>
                    <a:p>
                      <a:endParaRPr lang="zh-CN" altLang="en-US"/>
                    </a:p>
                  </a:txBody>
                  <a:tcPr/>
                </a:tc>
                <a:tc>
                  <a:txBody>
                    <a:bodyPr/>
                    <a:lstStyle/>
                    <a:p>
                      <a:pPr algn="l" rtl="0" fontAlgn="ctr"/>
                      <a:r>
                        <a:rPr lang="en-US" sz="1100" u="none" strike="noStrike">
                          <a:effectLst/>
                          <a:latin typeface="微软雅黑" panose="020B0503020204020204" pitchFamily="34" charset="-122"/>
                          <a:ea typeface="微软雅黑" panose="020B0503020204020204" pitchFamily="34" charset="-122"/>
                        </a:rPr>
                        <a:t>APP</a:t>
                      </a:r>
                      <a:r>
                        <a:rPr lang="zh-CN" altLang="en-US" sz="1100" u="none" strike="noStrike">
                          <a:effectLst/>
                          <a:latin typeface="微软雅黑" panose="020B0503020204020204" pitchFamily="34" charset="-122"/>
                          <a:ea typeface="微软雅黑" panose="020B0503020204020204" pitchFamily="34" charset="-122"/>
                        </a:rPr>
                        <a:t>用户手册</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a:txBody>
                    <a:bodyPr/>
                    <a:lstStyle/>
                    <a:p>
                      <a:pPr algn="l" rtl="0" fontAlgn="ctr"/>
                      <a:r>
                        <a:rPr lang="zh-CN" altLang="en-US" sz="1100" u="none" strike="noStrike">
                          <a:effectLst/>
                          <a:latin typeface="微软雅黑" panose="020B0503020204020204" pitchFamily="34" charset="-122"/>
                          <a:ea typeface="微软雅黑" panose="020B0503020204020204" pitchFamily="34" charset="-122"/>
                        </a:rPr>
                        <a:t>车主可以通过手机</a:t>
                      </a:r>
                      <a:r>
                        <a:rPr lang="en-US" altLang="zh-CN" sz="1100" u="none" strike="noStrike">
                          <a:effectLst/>
                          <a:latin typeface="微软雅黑" panose="020B0503020204020204" pitchFamily="34" charset="-122"/>
                          <a:ea typeface="微软雅黑" panose="020B0503020204020204" pitchFamily="34" charset="-122"/>
                        </a:rPr>
                        <a:t>APP</a:t>
                      </a:r>
                      <a:r>
                        <a:rPr lang="zh-CN" altLang="en-US" sz="1100" u="none" strike="noStrike">
                          <a:effectLst/>
                          <a:latin typeface="微软雅黑" panose="020B0503020204020204" pitchFamily="34" charset="-122"/>
                          <a:ea typeface="微软雅黑" panose="020B0503020204020204" pitchFamily="34" charset="-122"/>
                        </a:rPr>
                        <a:t>查看或检索车辆使用方法和常见问题。</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a:txBody>
                    <a:bodyPr/>
                    <a:lstStyle/>
                    <a:p>
                      <a:pPr algn="l" rtl="0" fontAlgn="ctr"/>
                      <a:r>
                        <a:rPr lang="zh-CN" altLang="en-US" sz="1100" u="none" strike="noStrike" dirty="0">
                          <a:effectLst/>
                          <a:latin typeface="微软雅黑" panose="020B0503020204020204" pitchFamily="34" charset="-122"/>
                          <a:ea typeface="微软雅黑" panose="020B0503020204020204" pitchFamily="34" charset="-122"/>
                        </a:rPr>
                        <a:t>　</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r>
              <a:tr h="739417">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6</a:t>
                      </a:r>
                      <a:endParaRPr lang="en-US" altLang="zh-CN" sz="1100" b="1" i="0" u="none" strike="noStrike">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a:txBody>
                    <a:bodyPr/>
                    <a:lstStyle/>
                    <a:p>
                      <a:pPr algn="ctr" rtl="0" fontAlgn="ctr"/>
                      <a:r>
                        <a:rPr lang="zh-CN" altLang="en-US" sz="1100" u="none" strike="noStrike">
                          <a:effectLst/>
                          <a:latin typeface="微软雅黑" panose="020B0503020204020204" pitchFamily="34" charset="-122"/>
                          <a:ea typeface="微软雅黑" panose="020B0503020204020204" pitchFamily="34" charset="-122"/>
                        </a:rPr>
                        <a:t>系统设置</a:t>
                      </a:r>
                      <a:endParaRPr lang="zh-CN" altLang="en-US" sz="1100" b="1" i="0" u="none" strike="noStrike">
                        <a:solidFill>
                          <a:srgbClr val="FFFFFF"/>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a:txBody>
                    <a:bodyPr/>
                    <a:lstStyle/>
                    <a:p>
                      <a:pPr algn="l" rtl="0" fontAlgn="ctr"/>
                      <a:r>
                        <a:rPr lang="zh-CN" altLang="en-US" sz="1100" u="none" strike="noStrike">
                          <a:effectLst/>
                          <a:latin typeface="微软雅黑" panose="020B0503020204020204" pitchFamily="34" charset="-122"/>
                          <a:ea typeface="微软雅黑" panose="020B0503020204020204" pitchFamily="34" charset="-122"/>
                        </a:rPr>
                        <a:t>中控设置</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a:txBody>
                    <a:bodyPr/>
                    <a:lstStyle/>
                    <a:p>
                      <a:pPr algn="l" rtl="0" fontAlgn="ctr"/>
                      <a:r>
                        <a:rPr lang="zh-CN" altLang="en-US" sz="1100" u="none" strike="noStrike">
                          <a:effectLst/>
                          <a:latin typeface="微软雅黑" panose="020B0503020204020204" pitchFamily="34" charset="-122"/>
                          <a:ea typeface="微软雅黑" panose="020B0503020204020204" pitchFamily="34" charset="-122"/>
                        </a:rPr>
                        <a:t>可进行系统基础功能设置（亮度、音量、时间、语速等），可查询软硬件版本信息、免责条款、联系我们等，实现通知发送</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a:txBody>
                    <a:bodyPr/>
                    <a:lstStyle/>
                    <a:p>
                      <a:pPr algn="l" rtl="0" fontAlgn="ctr"/>
                      <a:r>
                        <a:rPr lang="zh-CN" altLang="en-US" sz="1100" u="none" strike="noStrike" dirty="0">
                          <a:effectLst/>
                          <a:latin typeface="微软雅黑" panose="020B0503020204020204" pitchFamily="34" charset="-122"/>
                          <a:ea typeface="微软雅黑" panose="020B0503020204020204" pitchFamily="34" charset="-122"/>
                        </a:rPr>
                        <a:t>在车机端预置版本信息等，可通过版本升级更新，系统基础功能设置、发送通知等实现无课题。</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r>
              <a:tr h="556612">
                <a:tc rowSpan="4">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7</a:t>
                      </a:r>
                      <a:endParaRPr lang="en-US" altLang="zh-CN" sz="1100" b="1" i="0" u="none" strike="noStrike">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rowSpan="4">
                  <a:txBody>
                    <a:bodyPr/>
                    <a:lstStyle/>
                    <a:p>
                      <a:pPr algn="ctr" rtl="0" fontAlgn="ctr"/>
                      <a:r>
                        <a:rPr lang="zh-CN" altLang="en-US" sz="1100" u="none" strike="noStrike" dirty="0">
                          <a:effectLst/>
                          <a:latin typeface="微软雅黑" panose="020B0503020204020204" pitchFamily="34" charset="-122"/>
                          <a:ea typeface="微软雅黑" panose="020B0503020204020204" pitchFamily="34" charset="-122"/>
                        </a:rPr>
                        <a:t>交互界面</a:t>
                      </a:r>
                      <a:endParaRPr lang="zh-CN" altLang="en-US" sz="1100" b="1" i="0" u="none" strike="noStrike" dirty="0">
                        <a:solidFill>
                          <a:srgbClr val="FFFFFF"/>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rowSpan="2">
                  <a:txBody>
                    <a:bodyPr/>
                    <a:lstStyle/>
                    <a:p>
                      <a:pPr algn="l" rtl="0" fontAlgn="ctr"/>
                      <a:r>
                        <a:rPr lang="zh-CN" altLang="en-US" sz="1100" u="none" strike="noStrike">
                          <a:effectLst/>
                          <a:latin typeface="微软雅黑" panose="020B0503020204020204" pitchFamily="34" charset="-122"/>
                          <a:ea typeface="微软雅黑" panose="020B0503020204020204" pitchFamily="34" charset="-122"/>
                        </a:rPr>
                        <a:t>桌面</a:t>
                      </a:r>
                      <a:r>
                        <a:rPr lang="en-US" sz="1100" u="none" strike="noStrike">
                          <a:effectLst/>
                          <a:latin typeface="微软雅黑" panose="020B0503020204020204" pitchFamily="34" charset="-122"/>
                          <a:ea typeface="微软雅黑" panose="020B0503020204020204" pitchFamily="34" charset="-122"/>
                        </a:rPr>
                        <a:t>UI</a:t>
                      </a:r>
                      <a:endParaRPr 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rowSpan="2">
                  <a:txBody>
                    <a:bodyPr/>
                    <a:lstStyle/>
                    <a:p>
                      <a:pPr algn="l" rtl="0" fontAlgn="ctr"/>
                      <a:r>
                        <a:rPr lang="zh-CN" altLang="en-US" sz="1100" u="none" strike="noStrike">
                          <a:effectLst/>
                          <a:latin typeface="微软雅黑" panose="020B0503020204020204" pitchFamily="34" charset="-122"/>
                          <a:ea typeface="微软雅黑" panose="020B0503020204020204" pitchFamily="34" charset="-122"/>
                        </a:rPr>
                        <a:t>用户直接交互的第一界面，用于管理（安装卸载）系统已安装的应用，并友好的呈现给用户，提供各功能模块（如地图导航，音乐等）的交互入口</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a:txBody>
                    <a:bodyPr/>
                    <a:lstStyle/>
                    <a:p>
                      <a:pPr algn="l" rtl="0" fontAlgn="ctr"/>
                      <a:r>
                        <a:rPr lang="en-US" altLang="zh-CN" sz="1100" u="none" strike="noStrike" dirty="0">
                          <a:effectLst/>
                          <a:latin typeface="微软雅黑" panose="020B0503020204020204" pitchFamily="34" charset="-122"/>
                          <a:ea typeface="微软雅黑" panose="020B0503020204020204" pitchFamily="34" charset="-122"/>
                        </a:rPr>
                        <a:t>1.</a:t>
                      </a:r>
                      <a:r>
                        <a:rPr lang="zh-CN" altLang="en-US" sz="1100" u="none" strike="noStrike" dirty="0">
                          <a:effectLst/>
                          <a:latin typeface="微软雅黑" panose="020B0503020204020204" pitchFamily="34" charset="-122"/>
                          <a:ea typeface="微软雅黑" panose="020B0503020204020204" pitchFamily="34" charset="-122"/>
                        </a:rPr>
                        <a:t>通过</a:t>
                      </a:r>
                      <a:r>
                        <a:rPr lang="en-US" altLang="zh-CN" sz="1100" u="none" strike="noStrike" dirty="0" err="1">
                          <a:effectLst/>
                          <a:latin typeface="微软雅黑" panose="020B0503020204020204" pitchFamily="34" charset="-122"/>
                          <a:ea typeface="微软雅黑" panose="020B0503020204020204" pitchFamily="34" charset="-122"/>
                        </a:rPr>
                        <a:t>AppManager</a:t>
                      </a:r>
                      <a:r>
                        <a:rPr lang="zh-CN" altLang="en-US" sz="1100" u="none" strike="noStrike" dirty="0">
                          <a:effectLst/>
                          <a:latin typeface="微软雅黑" panose="020B0503020204020204" pitchFamily="34" charset="-122"/>
                          <a:ea typeface="微软雅黑" panose="020B0503020204020204" pitchFamily="34" charset="-122"/>
                        </a:rPr>
                        <a:t>获取系统安装应用，用</a:t>
                      </a:r>
                      <a:r>
                        <a:rPr lang="en-US" altLang="zh-CN" sz="1100" u="none" strike="noStrike" dirty="0">
                          <a:effectLst/>
                          <a:latin typeface="微软雅黑" panose="020B0503020204020204" pitchFamily="34" charset="-122"/>
                          <a:ea typeface="微软雅黑" panose="020B0503020204020204" pitchFamily="34" charset="-122"/>
                        </a:rPr>
                        <a:t>scroll page</a:t>
                      </a:r>
                      <a:r>
                        <a:rPr lang="zh-CN" altLang="en-US" sz="1100" u="none" strike="noStrike" dirty="0">
                          <a:effectLst/>
                          <a:latin typeface="微软雅黑" panose="020B0503020204020204" pitchFamily="34" charset="-122"/>
                          <a:ea typeface="微软雅黑" panose="020B0503020204020204" pitchFamily="34" charset="-122"/>
                        </a:rPr>
                        <a:t>作为容器显示给用户；</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r>
              <a:tr h="37380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1100" u="none" strike="noStrike" dirty="0">
                          <a:effectLst/>
                          <a:latin typeface="微软雅黑" panose="020B0503020204020204" pitchFamily="34" charset="-122"/>
                          <a:ea typeface="微软雅黑" panose="020B0503020204020204" pitchFamily="34" charset="-122"/>
                        </a:rPr>
                        <a:t>2.</a:t>
                      </a:r>
                      <a:r>
                        <a:rPr lang="zh-CN" altLang="en-US" sz="1100" u="none" strike="noStrike" dirty="0">
                          <a:effectLst/>
                          <a:latin typeface="微软雅黑" panose="020B0503020204020204" pitchFamily="34" charset="-122"/>
                          <a:ea typeface="微软雅黑" panose="020B0503020204020204" pitchFamily="34" charset="-122"/>
                        </a:rPr>
                        <a:t>监听应用的安装卸载的广播，即时更新应用列表。</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r>
              <a:tr h="556612">
                <a:tc vMerge="1">
                  <a:txBody>
                    <a:bodyPr/>
                    <a:lstStyle/>
                    <a:p>
                      <a:endParaRPr lang="zh-CN" altLang="en-US"/>
                    </a:p>
                  </a:txBody>
                  <a:tcPr/>
                </a:tc>
                <a:tc vMerge="1">
                  <a:txBody>
                    <a:bodyPr/>
                    <a:lstStyle/>
                    <a:p>
                      <a:endParaRPr lang="zh-CN" altLang="en-US"/>
                    </a:p>
                  </a:txBody>
                  <a:tcPr/>
                </a:tc>
                <a:tc rowSpan="2">
                  <a:txBody>
                    <a:bodyPr/>
                    <a:lstStyle/>
                    <a:p>
                      <a:pPr algn="l" rtl="0" fontAlgn="ctr"/>
                      <a:r>
                        <a:rPr lang="zh-CN" altLang="en-US" sz="1100" u="none" strike="noStrike" dirty="0">
                          <a:effectLst/>
                          <a:latin typeface="微软雅黑" panose="020B0503020204020204" pitchFamily="34" charset="-122"/>
                          <a:ea typeface="微软雅黑" panose="020B0503020204020204" pitchFamily="34" charset="-122"/>
                        </a:rPr>
                        <a:t>系统</a:t>
                      </a:r>
                      <a:r>
                        <a:rPr lang="en-US" sz="1100" u="none" strike="noStrike" dirty="0">
                          <a:effectLst/>
                          <a:latin typeface="微软雅黑" panose="020B0503020204020204" pitchFamily="34" charset="-122"/>
                          <a:ea typeface="微软雅黑" panose="020B0503020204020204" pitchFamily="34" charset="-122"/>
                        </a:rPr>
                        <a:t>UI</a:t>
                      </a:r>
                      <a:endParaRPr 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rowSpan="2">
                  <a:txBody>
                    <a:bodyPr/>
                    <a:lstStyle/>
                    <a:p>
                      <a:pPr algn="l" rtl="0" fontAlgn="ctr"/>
                      <a:r>
                        <a:rPr lang="zh-CN" altLang="en-US" sz="1100" u="none" strike="noStrike" dirty="0">
                          <a:effectLst/>
                          <a:latin typeface="微软雅黑" panose="020B0503020204020204" pitchFamily="34" charset="-122"/>
                          <a:ea typeface="微软雅黑" panose="020B0503020204020204" pitchFamily="34" charset="-122"/>
                        </a:rPr>
                        <a:t>用于显示系统状态（包括时间，日期，信号等信息）和通知，全局的显示于屏幕顶部或者侧边，当收到通知时可以弹出通知提示</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c>
                  <a:txBody>
                    <a:bodyPr/>
                    <a:lstStyle/>
                    <a:p>
                      <a:pPr algn="l" rtl="0" fontAlgn="ctr"/>
                      <a:r>
                        <a:rPr lang="en-US" altLang="zh-CN" sz="1100" u="none" strike="noStrike" dirty="0">
                          <a:effectLst/>
                          <a:latin typeface="微软雅黑" panose="020B0503020204020204" pitchFamily="34" charset="-122"/>
                          <a:ea typeface="微软雅黑" panose="020B0503020204020204" pitchFamily="34" charset="-122"/>
                        </a:rPr>
                        <a:t>1.</a:t>
                      </a:r>
                      <a:r>
                        <a:rPr lang="zh-CN" altLang="en-US" sz="1100" u="none" strike="noStrike" dirty="0">
                          <a:effectLst/>
                          <a:latin typeface="微软雅黑" panose="020B0503020204020204" pitchFamily="34" charset="-122"/>
                          <a:ea typeface="微软雅黑" panose="020B0503020204020204" pitchFamily="34" charset="-122"/>
                        </a:rPr>
                        <a:t>创建全局的视图，通过</a:t>
                      </a:r>
                      <a:r>
                        <a:rPr lang="en-US" altLang="zh-CN" sz="1100" u="none" strike="noStrike" dirty="0" err="1">
                          <a:effectLst/>
                          <a:latin typeface="微软雅黑" panose="020B0503020204020204" pitchFamily="34" charset="-122"/>
                          <a:ea typeface="微软雅黑" panose="020B0503020204020204" pitchFamily="34" charset="-122"/>
                        </a:rPr>
                        <a:t>WindowManager</a:t>
                      </a:r>
                      <a:r>
                        <a:rPr lang="zh-CN" altLang="en-US" sz="1100" u="none" strike="noStrike" dirty="0">
                          <a:effectLst/>
                          <a:latin typeface="微软雅黑" panose="020B0503020204020204" pitchFamily="34" charset="-122"/>
                          <a:ea typeface="微软雅黑" panose="020B0503020204020204" pitchFamily="34" charset="-122"/>
                        </a:rPr>
                        <a:t>管理使其长时间驻留在界面的顶部或者侧面；</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r>
              <a:tr h="37380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1100" u="none" strike="noStrike" dirty="0">
                          <a:effectLst/>
                          <a:latin typeface="微软雅黑" panose="020B0503020204020204" pitchFamily="34" charset="-122"/>
                          <a:ea typeface="微软雅黑" panose="020B0503020204020204" pitchFamily="34" charset="-122"/>
                        </a:rPr>
                        <a:t>2.</a:t>
                      </a:r>
                      <a:r>
                        <a:rPr lang="zh-CN" altLang="en-US" sz="1100" u="none" strike="noStrike" dirty="0">
                          <a:effectLst/>
                          <a:latin typeface="微软雅黑" panose="020B0503020204020204" pitchFamily="34" charset="-122"/>
                          <a:ea typeface="微软雅黑" panose="020B0503020204020204" pitchFamily="34" charset="-122"/>
                        </a:rPr>
                        <a:t>监听通知消息，当通知服务</a:t>
                      </a:r>
                      <a:r>
                        <a:rPr lang="en-US" altLang="zh-CN" sz="1100" u="none" strike="noStrike" dirty="0">
                          <a:effectLst/>
                          <a:latin typeface="微软雅黑" panose="020B0503020204020204" pitchFamily="34" charset="-122"/>
                          <a:ea typeface="微软雅黑" panose="020B0503020204020204" pitchFamily="34" charset="-122"/>
                        </a:rPr>
                        <a:t>push</a:t>
                      </a:r>
                      <a:r>
                        <a:rPr lang="zh-CN" altLang="en-US" sz="1100" u="none" strike="noStrike" dirty="0">
                          <a:effectLst/>
                          <a:latin typeface="微软雅黑" panose="020B0503020204020204" pitchFamily="34" charset="-122"/>
                          <a:ea typeface="微软雅黑" panose="020B0503020204020204" pitchFamily="34" charset="-122"/>
                        </a:rPr>
                        <a:t>消息，将通知显示在通知栏。</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519" marR="7519" marT="7519" marB="0" anchor="ctr">
                    <a:solidFill>
                      <a:schemeClr val="accent1">
                        <a:lumMod val="60000"/>
                        <a:lumOff val="40000"/>
                      </a:schemeClr>
                    </a:solidFill>
                  </a:tcPr>
                </a:tc>
              </a:tr>
            </a:tbl>
          </a:graphicData>
        </a:graphic>
      </p:graphicFrame>
      <p:sp>
        <p:nvSpPr>
          <p:cNvPr id="4" name="矩形 3"/>
          <p:cNvSpPr/>
          <p:nvPr/>
        </p:nvSpPr>
        <p:spPr>
          <a:xfrm>
            <a:off x="355163" y="106434"/>
            <a:ext cx="5857694" cy="480131"/>
          </a:xfrm>
          <a:prstGeom prst="rect">
            <a:avLst/>
          </a:prstGeom>
        </p:spPr>
        <p:txBody>
          <a:bodyPr wrap="none">
            <a:spAutoFit/>
          </a:bodyPr>
          <a:lstStyle/>
          <a:p>
            <a:pPr>
              <a:lnSpc>
                <a:spcPct val="90000"/>
              </a:lnSpc>
            </a:pPr>
            <a:r>
              <a:rPr lang="zh-CN" altLang="en-US" sz="2800" b="1" dirty="0">
                <a:solidFill>
                  <a:srgbClr val="C00000"/>
                </a:solidFill>
                <a:latin typeface="微软雅黑" pitchFamily="34" charset="-122"/>
                <a:ea typeface="微软雅黑" pitchFamily="34" charset="-122"/>
                <a:sym typeface="微软雅黑" pitchFamily="34" charset="-122"/>
              </a:rPr>
              <a:t>二、产品方案</a:t>
            </a:r>
            <a:r>
              <a:rPr lang="en-US" altLang="zh-CN" sz="2800" b="1" dirty="0" smtClean="0">
                <a:solidFill>
                  <a:srgbClr val="C00000"/>
                </a:solidFill>
                <a:latin typeface="微软雅黑" pitchFamily="34" charset="-122"/>
                <a:ea typeface="微软雅黑" pitchFamily="34" charset="-122"/>
                <a:sym typeface="微软雅黑" pitchFamily="34" charset="-122"/>
              </a:rPr>
              <a:t>-</a:t>
            </a:r>
            <a:r>
              <a:rPr lang="zh-CN" altLang="en-US" sz="2800" b="1" dirty="0">
                <a:solidFill>
                  <a:srgbClr val="C00000"/>
                </a:solidFill>
                <a:latin typeface="微软雅黑" pitchFamily="34" charset="-122"/>
                <a:ea typeface="微软雅黑" pitchFamily="34" charset="-122"/>
                <a:sym typeface="微软雅黑" pitchFamily="34" charset="-122"/>
              </a:rPr>
              <a:t>端： </a:t>
            </a:r>
            <a:r>
              <a:rPr lang="en-US" altLang="zh-CN" sz="2800" b="1" dirty="0" smtClean="0">
                <a:solidFill>
                  <a:srgbClr val="C00000"/>
                </a:solidFill>
                <a:latin typeface="微软雅黑" pitchFamily="34" charset="-122"/>
                <a:ea typeface="微软雅黑" pitchFamily="34" charset="-122"/>
                <a:sym typeface="微软雅黑" pitchFamily="34" charset="-122"/>
              </a:rPr>
              <a:t>APP</a:t>
            </a:r>
            <a:r>
              <a:rPr lang="zh-CN" altLang="en-US" sz="2800" b="1" dirty="0">
                <a:solidFill>
                  <a:srgbClr val="C00000"/>
                </a:solidFill>
                <a:latin typeface="微软雅黑" pitchFamily="34" charset="-122"/>
                <a:ea typeface="微软雅黑" pitchFamily="34" charset="-122"/>
                <a:sym typeface="微软雅黑" pitchFamily="34" charset="-122"/>
              </a:rPr>
              <a:t>层</a:t>
            </a:r>
            <a:r>
              <a:rPr lang="zh-CN" altLang="en-US" sz="2800" b="1" dirty="0" smtClean="0">
                <a:solidFill>
                  <a:srgbClr val="C00000"/>
                </a:solidFill>
                <a:latin typeface="微软雅黑" pitchFamily="34" charset="-122"/>
                <a:ea typeface="微软雅黑" pitchFamily="34" charset="-122"/>
                <a:sym typeface="微软雅黑" pitchFamily="34" charset="-122"/>
              </a:rPr>
              <a:t>功能</a:t>
            </a:r>
            <a:r>
              <a:rPr lang="zh-CN" altLang="en-US" sz="2800" b="1" dirty="0" smtClean="0">
                <a:solidFill>
                  <a:srgbClr val="C00000"/>
                </a:solidFill>
                <a:latin typeface="微软雅黑" pitchFamily="34" charset="-122"/>
                <a:ea typeface="微软雅黑" pitchFamily="34" charset="-122"/>
                <a:sym typeface="微软雅黑" pitchFamily="34" charset="-122"/>
              </a:rPr>
              <a:t>清单</a:t>
            </a:r>
            <a:endParaRPr lang="zh-CN" altLang="en-US" sz="28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632429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ChangeArrowheads="1"/>
          </p:cNvSpPr>
          <p:nvPr/>
        </p:nvSpPr>
        <p:spPr bwMode="auto">
          <a:xfrm>
            <a:off x="215156" y="65085"/>
            <a:ext cx="7659161" cy="49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681" tIns="41341" rIns="82681" bIns="41341" anchor="ctr"/>
          <a:lstStyle/>
          <a:p>
            <a:pPr eaLnBrk="1" hangingPunct="1">
              <a:lnSpc>
                <a:spcPct val="90000"/>
              </a:lnSpc>
            </a:pPr>
            <a:r>
              <a:rPr lang="zh-CN" altLang="en-US" sz="2800" b="1" dirty="0">
                <a:solidFill>
                  <a:schemeClr val="accent2">
                    <a:lumMod val="75000"/>
                  </a:schemeClr>
                </a:solidFill>
                <a:latin typeface="微软雅黑" pitchFamily="34" charset="-122"/>
                <a:ea typeface="微软雅黑" pitchFamily="34" charset="-122"/>
                <a:sym typeface="微软雅黑" pitchFamily="34" charset="-122"/>
              </a:rPr>
              <a:t>二</a:t>
            </a:r>
            <a:r>
              <a:rPr lang="zh-CN" altLang="en-US" sz="2800" b="1" dirty="0" smtClean="0">
                <a:solidFill>
                  <a:schemeClr val="accent2">
                    <a:lumMod val="75000"/>
                  </a:schemeClr>
                </a:solidFill>
                <a:latin typeface="微软雅黑" pitchFamily="34" charset="-122"/>
                <a:ea typeface="微软雅黑" pitchFamily="34" charset="-122"/>
                <a:sym typeface="微软雅黑" pitchFamily="34" charset="-122"/>
              </a:rPr>
              <a:t>、</a:t>
            </a:r>
            <a:r>
              <a:rPr lang="zh-CN" altLang="en-US" sz="2800" b="1" dirty="0">
                <a:solidFill>
                  <a:schemeClr val="accent2">
                    <a:lumMod val="75000"/>
                  </a:schemeClr>
                </a:solidFill>
                <a:latin typeface="微软雅黑" pitchFamily="34" charset="-122"/>
                <a:ea typeface="微软雅黑" pitchFamily="34" charset="-122"/>
                <a:sym typeface="微软雅黑" pitchFamily="34" charset="-122"/>
              </a:rPr>
              <a:t>产品方案</a:t>
            </a:r>
            <a:r>
              <a:rPr lang="en-US" altLang="zh-CN" sz="2800" b="1" dirty="0">
                <a:solidFill>
                  <a:schemeClr val="accent2">
                    <a:lumMod val="75000"/>
                  </a:schemeClr>
                </a:solidFill>
                <a:latin typeface="微软雅黑" pitchFamily="34" charset="-122"/>
                <a:ea typeface="微软雅黑" pitchFamily="34" charset="-122"/>
                <a:sym typeface="微软雅黑" pitchFamily="34" charset="-122"/>
              </a:rPr>
              <a:t>-</a:t>
            </a:r>
            <a:r>
              <a:rPr lang="zh-CN" altLang="en-US" sz="2800" b="1" dirty="0" smtClean="0">
                <a:solidFill>
                  <a:schemeClr val="accent2">
                    <a:lumMod val="75000"/>
                  </a:schemeClr>
                </a:solidFill>
                <a:latin typeface="微软雅黑" pitchFamily="34" charset="-122"/>
                <a:ea typeface="微软雅黑" pitchFamily="34" charset="-122"/>
                <a:sym typeface="微软雅黑" pitchFamily="34" charset="-122"/>
              </a:rPr>
              <a:t>云：</a:t>
            </a:r>
            <a:r>
              <a:rPr lang="en-US" altLang="zh-CN" sz="2800" b="1" dirty="0" smtClean="0">
                <a:solidFill>
                  <a:schemeClr val="accent2">
                    <a:lumMod val="75000"/>
                  </a:schemeClr>
                </a:solidFill>
                <a:latin typeface="微软雅黑" pitchFamily="34" charset="-122"/>
                <a:ea typeface="微软雅黑" pitchFamily="34" charset="-122"/>
                <a:sym typeface="微软雅黑" pitchFamily="34" charset="-122"/>
              </a:rPr>
              <a:t>L2</a:t>
            </a:r>
            <a:r>
              <a:rPr lang="zh-CN" altLang="en-US" sz="2800" b="1" dirty="0" smtClean="0">
                <a:solidFill>
                  <a:schemeClr val="accent2">
                    <a:lumMod val="75000"/>
                  </a:schemeClr>
                </a:solidFill>
                <a:latin typeface="微软雅黑" pitchFamily="34" charset="-122"/>
                <a:ea typeface="微软雅黑" pitchFamily="34" charset="-122"/>
                <a:sym typeface="微软雅黑" pitchFamily="34" charset="-122"/>
              </a:rPr>
              <a:t>层说明</a:t>
            </a:r>
            <a:endParaRPr lang="zh-CN" altLang="en-US" sz="2800" b="1" dirty="0">
              <a:solidFill>
                <a:schemeClr val="accent2">
                  <a:lumMod val="75000"/>
                </a:schemeClr>
              </a:solidFill>
              <a:latin typeface="微软雅黑" pitchFamily="34" charset="-122"/>
              <a:ea typeface="微软雅黑" pitchFamily="34" charset="-122"/>
            </a:endParaRPr>
          </a:p>
        </p:txBody>
      </p:sp>
      <p:sp>
        <p:nvSpPr>
          <p:cNvPr id="101" name="矩形 100"/>
          <p:cNvSpPr/>
          <p:nvPr/>
        </p:nvSpPr>
        <p:spPr>
          <a:xfrm>
            <a:off x="1029887" y="1646858"/>
            <a:ext cx="9962892" cy="3025065"/>
          </a:xfrm>
          <a:prstGeom prst="rect">
            <a:avLst/>
          </a:prstGeom>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75"/>
          </a:p>
        </p:txBody>
      </p:sp>
      <p:sp>
        <p:nvSpPr>
          <p:cNvPr id="102" name="矩形 101">
            <a:extLst>
              <a:ext uri="{FF2B5EF4-FFF2-40B4-BE49-F238E27FC236}">
                <a16:creationId xmlns:xdr="http://schemas.openxmlformats.org/drawingml/2006/spreadsheetDrawing" xmlns:a16="http://schemas.microsoft.com/office/drawing/2014/main" xmlns="" xmlns:lc="http://schemas.openxmlformats.org/drawingml/2006/lockedCanvas" id="{00000000-0008-0000-0600-00000B000000}"/>
              </a:ext>
            </a:extLst>
          </p:cNvPr>
          <p:cNvSpPr/>
          <p:nvPr/>
        </p:nvSpPr>
        <p:spPr>
          <a:xfrm>
            <a:off x="2957280" y="2291797"/>
            <a:ext cx="1916677" cy="1264047"/>
          </a:xfrm>
          <a:prstGeom prst="rect">
            <a:avLst/>
          </a:prstGeom>
          <a:solidFill>
            <a:schemeClr val="bg1"/>
          </a:solidFill>
          <a:ln w="6350" cap="flat" cmpd="sng" algn="ctr">
            <a:solidFill>
              <a:srgbClr val="5B9BD5">
                <a:shade val="50000"/>
              </a:srgbClr>
            </a:solidFill>
            <a:prstDash val="solid"/>
            <a:miter lim="800000"/>
          </a:ln>
          <a:effectLst/>
        </p:spPr>
        <p:txBody>
          <a:bodyPr wrap="square" rtlCol="0" anchor="t" anchorCtr="0"/>
          <a:lstStyle/>
          <a:p>
            <a:pPr algn="ctr"/>
            <a:r>
              <a:rPr lang="zh-CN" altLang="en-US" sz="1267" kern="0" dirty="0">
                <a:solidFill>
                  <a:srgbClr val="C00000"/>
                </a:solidFill>
                <a:latin typeface="微软雅黑" panose="020B0503020204020204" pitchFamily="34" charset="-122"/>
                <a:ea typeface="微软雅黑" panose="020B0503020204020204" pitchFamily="34" charset="-122"/>
              </a:rPr>
              <a:t>接入中心</a:t>
            </a:r>
          </a:p>
        </p:txBody>
      </p:sp>
      <p:sp>
        <p:nvSpPr>
          <p:cNvPr id="103" name="矩形 102">
            <a:extLst>
              <a:ext uri="{FF2B5EF4-FFF2-40B4-BE49-F238E27FC236}">
                <a16:creationId xmlns:xdr="http://schemas.openxmlformats.org/drawingml/2006/spreadsheetDrawing" xmlns:a16="http://schemas.microsoft.com/office/drawing/2014/main" xmlns="" xmlns:lc="http://schemas.openxmlformats.org/drawingml/2006/lockedCanvas" id="{00000000-0008-0000-0600-00000C000000}"/>
              </a:ext>
            </a:extLst>
          </p:cNvPr>
          <p:cNvSpPr/>
          <p:nvPr/>
        </p:nvSpPr>
        <p:spPr>
          <a:xfrm>
            <a:off x="1236559" y="2291796"/>
            <a:ext cx="1664292" cy="1264048"/>
          </a:xfrm>
          <a:prstGeom prst="rect">
            <a:avLst/>
          </a:prstGeom>
          <a:solidFill>
            <a:schemeClr val="bg1"/>
          </a:solidFill>
          <a:ln w="6350" cap="flat" cmpd="sng" algn="ctr">
            <a:solidFill>
              <a:srgbClr val="5B9BD5">
                <a:shade val="50000"/>
              </a:srgbClr>
            </a:solidFill>
            <a:prstDash val="solid"/>
            <a:miter lim="800000"/>
          </a:ln>
          <a:effectLst/>
        </p:spPr>
        <p:txBody>
          <a:bodyPr wrap="square" rtlCol="0" anchor="t"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27258">
              <a:defRPr/>
            </a:pPr>
            <a:r>
              <a:rPr lang="zh-CN" altLang="en-US" sz="1267" kern="0">
                <a:solidFill>
                  <a:srgbClr val="C00000"/>
                </a:solidFill>
                <a:latin typeface="微软雅黑" panose="020B0503020204020204" pitchFamily="34" charset="-122"/>
                <a:ea typeface="微软雅黑" panose="020B0503020204020204" pitchFamily="34" charset="-122"/>
              </a:rPr>
              <a:t>安全认证</a:t>
            </a:r>
          </a:p>
        </p:txBody>
      </p:sp>
      <p:sp>
        <p:nvSpPr>
          <p:cNvPr id="104" name="矩形 103">
            <a:extLst>
              <a:ext uri="{FF2B5EF4-FFF2-40B4-BE49-F238E27FC236}">
                <a16:creationId xmlns:xdr="http://schemas.openxmlformats.org/drawingml/2006/spreadsheetDrawing" xmlns:a16="http://schemas.microsoft.com/office/drawing/2014/main" xmlns="" xmlns:lc="http://schemas.openxmlformats.org/drawingml/2006/lockedCanvas" id="{00000000-0008-0000-0600-000010000000}"/>
              </a:ext>
            </a:extLst>
          </p:cNvPr>
          <p:cNvSpPr/>
          <p:nvPr/>
        </p:nvSpPr>
        <p:spPr>
          <a:xfrm>
            <a:off x="1236557" y="3580938"/>
            <a:ext cx="7650490" cy="959245"/>
          </a:xfrm>
          <a:prstGeom prst="rect">
            <a:avLst/>
          </a:prstGeom>
          <a:solidFill>
            <a:schemeClr val="bg1"/>
          </a:solidFill>
          <a:ln w="6350" cap="flat" cmpd="sng" algn="ctr">
            <a:solidFill>
              <a:srgbClr val="5B9BD5">
                <a:shade val="50000"/>
              </a:srgbClr>
            </a:solidFill>
            <a:prstDash val="solid"/>
            <a:miter lim="800000"/>
          </a:ln>
          <a:effectLst/>
        </p:spPr>
        <p:txBody>
          <a:bodyPr wrap="square" rtlCol="0" anchor="b"/>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27258">
              <a:defRPr/>
            </a:pPr>
            <a:r>
              <a:rPr lang="zh-CN" altLang="en-US" sz="1267" kern="0" dirty="0">
                <a:solidFill>
                  <a:srgbClr val="C00000"/>
                </a:solidFill>
                <a:latin typeface="微软雅黑" panose="020B0503020204020204" pitchFamily="34" charset="-122"/>
                <a:ea typeface="微软雅黑" panose="020B0503020204020204" pitchFamily="34" charset="-122"/>
              </a:rPr>
              <a:t>基础服务框架</a:t>
            </a:r>
          </a:p>
        </p:txBody>
      </p:sp>
      <p:sp>
        <p:nvSpPr>
          <p:cNvPr id="105" name="矩形 104">
            <a:extLst>
              <a:ext uri="{FF2B5EF4-FFF2-40B4-BE49-F238E27FC236}">
                <a16:creationId xmlns:xdr="http://schemas.openxmlformats.org/drawingml/2006/spreadsheetDrawing" xmlns:a16="http://schemas.microsoft.com/office/drawing/2014/main" xmlns="" xmlns:lc="http://schemas.openxmlformats.org/drawingml/2006/lockedCanvas" id="{00000000-0008-0000-0600-00002A000000}"/>
              </a:ext>
            </a:extLst>
          </p:cNvPr>
          <p:cNvSpPr/>
          <p:nvPr/>
        </p:nvSpPr>
        <p:spPr>
          <a:xfrm>
            <a:off x="1236557" y="1748505"/>
            <a:ext cx="7650487" cy="493025"/>
          </a:xfrm>
          <a:prstGeom prst="rect">
            <a:avLst/>
          </a:prstGeom>
          <a:solidFill>
            <a:schemeClr val="bg1"/>
          </a:solidFill>
          <a:ln w="6350" cap="flat" cmpd="sng" algn="ctr">
            <a:solidFill>
              <a:srgbClr val="5B9BD5">
                <a:shade val="50000"/>
              </a:srgbClr>
            </a:solidFill>
            <a:prstDash val="solid"/>
            <a:miter lim="800000"/>
          </a:ln>
          <a:effectLst/>
        </p:spPr>
        <p:txBody>
          <a:bodyPr wrap="square"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27258">
              <a:defRPr/>
            </a:pPr>
            <a:r>
              <a:rPr lang="zh-CN" altLang="en-US" sz="1267" kern="0">
                <a:solidFill>
                  <a:srgbClr val="C00000"/>
                </a:solidFill>
                <a:latin typeface="微软雅黑" panose="020B0503020204020204" pitchFamily="34" charset="-122"/>
                <a:ea typeface="微软雅黑" panose="020B0503020204020204" pitchFamily="34" charset="-122"/>
              </a:rPr>
              <a:t>应用</a:t>
            </a:r>
            <a:r>
              <a:rPr lang="en-US" altLang="zh-CN" sz="1267" kern="0">
                <a:solidFill>
                  <a:srgbClr val="C00000"/>
                </a:solidFill>
                <a:latin typeface="微软雅黑" panose="020B0503020204020204" pitchFamily="34" charset="-122"/>
                <a:ea typeface="微软雅黑" panose="020B0503020204020204" pitchFamily="34" charset="-122"/>
              </a:rPr>
              <a:t>API</a:t>
            </a:r>
            <a:r>
              <a:rPr lang="zh-CN" altLang="en-US" sz="1267" kern="0">
                <a:solidFill>
                  <a:srgbClr val="C00000"/>
                </a:solidFill>
                <a:latin typeface="微软雅黑" panose="020B0503020204020204" pitchFamily="34" charset="-122"/>
                <a:ea typeface="微软雅黑" panose="020B0503020204020204" pitchFamily="34" charset="-122"/>
              </a:rPr>
              <a:t>服务</a:t>
            </a:r>
          </a:p>
        </p:txBody>
      </p:sp>
      <p:sp>
        <p:nvSpPr>
          <p:cNvPr id="106" name="矩形 105">
            <a:extLst>
              <a:ext uri="{FF2B5EF4-FFF2-40B4-BE49-F238E27FC236}">
                <a16:creationId xmlns:xdr="http://schemas.openxmlformats.org/drawingml/2006/spreadsheetDrawing" xmlns:a16="http://schemas.microsoft.com/office/drawing/2014/main" xmlns="" xmlns:lc="http://schemas.openxmlformats.org/drawingml/2006/lockedCanvas" id="{00000000-0008-0000-0600-00002F000000}"/>
              </a:ext>
            </a:extLst>
          </p:cNvPr>
          <p:cNvSpPr/>
          <p:nvPr/>
        </p:nvSpPr>
        <p:spPr>
          <a:xfrm>
            <a:off x="9110487" y="1748505"/>
            <a:ext cx="758115" cy="2791678"/>
          </a:xfrm>
          <a:prstGeom prst="rect">
            <a:avLst/>
          </a:prstGeom>
          <a:solidFill>
            <a:schemeClr val="bg1"/>
          </a:solidFill>
          <a:ln w="6350" cap="flat" cmpd="sng" algn="ctr">
            <a:solidFill>
              <a:srgbClr val="5B9BD5">
                <a:shade val="50000"/>
              </a:srgbClr>
            </a:solidFill>
            <a:prstDash val="solid"/>
            <a:miter lim="800000"/>
          </a:ln>
          <a:effectLst/>
        </p:spPr>
        <p:txBody>
          <a:bodyPr vert="eaVert" wrap="square"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27258">
              <a:defRPr/>
            </a:pPr>
            <a:r>
              <a:rPr lang="zh-CN" altLang="en-US" sz="1267" kern="0">
                <a:solidFill>
                  <a:srgbClr val="C00000"/>
                </a:solidFill>
                <a:latin typeface="微软雅黑" panose="020B0503020204020204" pitchFamily="34" charset="-122"/>
                <a:ea typeface="微软雅黑" panose="020B0503020204020204" pitchFamily="34" charset="-122"/>
              </a:rPr>
              <a:t>服务监控</a:t>
            </a:r>
          </a:p>
        </p:txBody>
      </p:sp>
      <p:sp>
        <p:nvSpPr>
          <p:cNvPr id="107" name="矩形 106">
            <a:extLst>
              <a:ext uri="{FF2B5EF4-FFF2-40B4-BE49-F238E27FC236}">
                <a16:creationId xmlns:xdr="http://schemas.openxmlformats.org/drawingml/2006/spreadsheetDrawing" xmlns:a16="http://schemas.microsoft.com/office/drawing/2014/main" xmlns="" xmlns:lc="http://schemas.openxmlformats.org/drawingml/2006/lockedCanvas" id="{00000000-0008-0000-0600-00003A000000}"/>
              </a:ext>
            </a:extLst>
          </p:cNvPr>
          <p:cNvSpPr/>
          <p:nvPr/>
        </p:nvSpPr>
        <p:spPr>
          <a:xfrm>
            <a:off x="10011108" y="1748505"/>
            <a:ext cx="681167" cy="2791678"/>
          </a:xfrm>
          <a:prstGeom prst="rect">
            <a:avLst/>
          </a:prstGeom>
          <a:solidFill>
            <a:schemeClr val="bg1"/>
          </a:solidFill>
          <a:ln w="6350" cap="flat" cmpd="sng" algn="ctr">
            <a:solidFill>
              <a:srgbClr val="5B9BD5">
                <a:shade val="50000"/>
              </a:srgbClr>
            </a:solidFill>
            <a:prstDash val="solid"/>
            <a:miter lim="800000"/>
          </a:ln>
          <a:effectLst/>
        </p:spPr>
        <p:txBody>
          <a:bodyPr vert="eaVert" wrap="square" rtlCol="0" anchor="ctr" anchorCtr="0"/>
          <a:lstStyle/>
          <a:p>
            <a:pPr algn="ctr" defTabSz="827258"/>
            <a:r>
              <a:rPr lang="zh-CN" altLang="en-US" sz="1267" kern="0" dirty="0">
                <a:solidFill>
                  <a:srgbClr val="C00000"/>
                </a:solidFill>
                <a:latin typeface="微软雅黑" panose="020B0503020204020204" pitchFamily="34" charset="-122"/>
                <a:ea typeface="微软雅黑" panose="020B0503020204020204" pitchFamily="34" charset="-122"/>
              </a:rPr>
              <a:t>平台安全</a:t>
            </a:r>
          </a:p>
        </p:txBody>
      </p:sp>
      <p:sp>
        <p:nvSpPr>
          <p:cNvPr id="108" name="矩形 107">
            <a:extLst>
              <a:ext uri="{FF2B5EF4-FFF2-40B4-BE49-F238E27FC236}">
                <a16:creationId xmlns:xdr="http://schemas.openxmlformats.org/drawingml/2006/spreadsheetDrawing" xmlns:a16="http://schemas.microsoft.com/office/drawing/2014/main" xmlns="" xmlns:lc="http://schemas.openxmlformats.org/drawingml/2006/lockedCanvas" id="{00000000-0008-0000-0600-000069000000}"/>
              </a:ext>
            </a:extLst>
          </p:cNvPr>
          <p:cNvSpPr/>
          <p:nvPr/>
        </p:nvSpPr>
        <p:spPr>
          <a:xfrm>
            <a:off x="4930387" y="2291797"/>
            <a:ext cx="3956659" cy="1264047"/>
          </a:xfrm>
          <a:prstGeom prst="rect">
            <a:avLst/>
          </a:prstGeom>
          <a:solidFill>
            <a:schemeClr val="bg1"/>
          </a:solidFill>
          <a:ln w="6350" cap="flat" cmpd="sng" algn="ctr">
            <a:solidFill>
              <a:srgbClr val="5B9BD5">
                <a:shade val="50000"/>
              </a:srgbClr>
            </a:solidFill>
            <a:prstDash val="solid"/>
            <a:miter lim="800000"/>
          </a:ln>
          <a:effectLst/>
        </p:spPr>
        <p:txBody>
          <a:bodyPr wrap="square" rtlCol="0" anchor="t" anchorCtr="0"/>
          <a:lstStyle/>
          <a:p>
            <a:pPr algn="ctr"/>
            <a:r>
              <a:rPr lang="zh-CN" altLang="en-US" sz="1267" kern="0" dirty="0">
                <a:solidFill>
                  <a:srgbClr val="C00000"/>
                </a:solidFill>
                <a:latin typeface="微软雅黑" panose="020B0503020204020204" pitchFamily="34" charset="-122"/>
                <a:ea typeface="微软雅黑" panose="020B0503020204020204" pitchFamily="34" charset="-122"/>
              </a:rPr>
              <a:t>处理中心</a:t>
            </a:r>
          </a:p>
        </p:txBody>
      </p:sp>
      <p:sp>
        <p:nvSpPr>
          <p:cNvPr id="109" name="矩形 108">
            <a:extLst>
              <a:ext uri="{FF2B5EF4-FFF2-40B4-BE49-F238E27FC236}">
                <a16:creationId xmlns:xdr="http://schemas.openxmlformats.org/drawingml/2006/spreadsheetDrawing" xmlns:a16="http://schemas.microsoft.com/office/drawing/2014/main" xmlns="" xmlns:lc="http://schemas.openxmlformats.org/drawingml/2006/lockedCanvas" id="{00000000-0008-0000-0600-000006000000}"/>
              </a:ext>
            </a:extLst>
          </p:cNvPr>
          <p:cNvSpPr/>
          <p:nvPr/>
        </p:nvSpPr>
        <p:spPr>
          <a:xfrm>
            <a:off x="1458857" y="3993100"/>
            <a:ext cx="3496373" cy="258007"/>
          </a:xfrm>
          <a:prstGeom prst="rect">
            <a:avLst/>
          </a:prstGeom>
          <a:solidFill>
            <a:sysClr val="window" lastClr="FFFFFF"/>
          </a:solidFill>
          <a:ln w="12700" cap="flat" cmpd="sng" algn="ctr">
            <a:solidFill>
              <a:srgbClr val="5B9BD5"/>
            </a:solidFill>
            <a:prstDash val="solid"/>
            <a:miter lim="800000"/>
          </a:ln>
          <a:effectLst/>
        </p:spPr>
        <p:txBody>
          <a:bodyPr vert="horz" wrap="square" numCol="1" spcCol="0" rtlCol="0" fromWordArt="0" anchor="ctr" anchorCtr="0" forceAA="0" compatLnSpc="1">
            <a:noAutofit/>
          </a:bodyPr>
          <a:lstStyle/>
          <a:p>
            <a:pPr algn="ctr" defTabSz="750277"/>
            <a:r>
              <a:rPr lang="en-US" altLang="zh-CN" sz="1086" kern="0" dirty="0">
                <a:solidFill>
                  <a:prstClr val="black"/>
                </a:solidFill>
                <a:latin typeface="微软雅黑" panose="020B0503020204020204" pitchFamily="34" charset="-122"/>
                <a:ea typeface="微软雅黑" panose="020B0503020204020204" pitchFamily="34" charset="-122"/>
              </a:rPr>
              <a:t>TCP</a:t>
            </a:r>
            <a:r>
              <a:rPr lang="zh-CN" altLang="en-US" sz="1086" kern="0" dirty="0">
                <a:solidFill>
                  <a:prstClr val="black"/>
                </a:solidFill>
                <a:latin typeface="微软雅黑" panose="020B0503020204020204" pitchFamily="34" charset="-122"/>
                <a:ea typeface="微软雅黑" panose="020B0503020204020204" pitchFamily="34" charset="-122"/>
              </a:rPr>
              <a:t>服务框架</a:t>
            </a:r>
          </a:p>
        </p:txBody>
      </p:sp>
      <p:sp>
        <p:nvSpPr>
          <p:cNvPr id="110" name="矩形 109">
            <a:extLst>
              <a:ext uri="{FF2B5EF4-FFF2-40B4-BE49-F238E27FC236}">
                <a16:creationId xmlns:xdr="http://schemas.openxmlformats.org/drawingml/2006/spreadsheetDrawing" xmlns:a16="http://schemas.microsoft.com/office/drawing/2014/main" xmlns="" xmlns:lc="http://schemas.openxmlformats.org/drawingml/2006/lockedCanvas" id="{00000000-0008-0000-0600-000007000000}"/>
              </a:ext>
            </a:extLst>
          </p:cNvPr>
          <p:cNvSpPr/>
          <p:nvPr/>
        </p:nvSpPr>
        <p:spPr>
          <a:xfrm>
            <a:off x="3703473" y="3681205"/>
            <a:ext cx="2578111" cy="254981"/>
          </a:xfrm>
          <a:prstGeom prst="rect">
            <a:avLst/>
          </a:prstGeom>
          <a:solidFill>
            <a:sysClr val="window" lastClr="FFFFFF"/>
          </a:solidFill>
          <a:ln w="12700" cap="flat" cmpd="sng" algn="ctr">
            <a:solidFill>
              <a:srgbClr val="5B9BD5"/>
            </a:solidFill>
            <a:prstDash val="solid"/>
            <a:miter lim="800000"/>
          </a:ln>
          <a:effectLst/>
        </p:spPr>
        <p:txBody>
          <a:bodyPr vert="horz" wrap="square" numCol="1" spcCol="0" rtlCol="0" fromWordArt="0" anchor="ctr" anchorCtr="0" forceAA="0" compatLnSpc="1">
            <a:noAutofit/>
          </a:bodyPr>
          <a:lstStyle/>
          <a:p>
            <a:pPr algn="ctr" defTabSz="750277"/>
            <a:r>
              <a:rPr lang="zh-CN" altLang="en-US" sz="1086" kern="0" dirty="0">
                <a:solidFill>
                  <a:prstClr val="black"/>
                </a:solidFill>
                <a:latin typeface="微软雅黑" panose="020B0503020204020204" pitchFamily="34" charset="-122"/>
                <a:ea typeface="微软雅黑" panose="020B0503020204020204" pitchFamily="34" charset="-122"/>
              </a:rPr>
              <a:t>数据库存储服务</a:t>
            </a:r>
          </a:p>
        </p:txBody>
      </p:sp>
      <p:sp>
        <p:nvSpPr>
          <p:cNvPr id="111" name="矩形 110">
            <a:extLst>
              <a:ext uri="{FF2B5EF4-FFF2-40B4-BE49-F238E27FC236}">
                <a16:creationId xmlns:xdr="http://schemas.openxmlformats.org/drawingml/2006/spreadsheetDrawing" xmlns:a16="http://schemas.microsoft.com/office/drawing/2014/main" xmlns="" xmlns:lc="http://schemas.openxmlformats.org/drawingml/2006/lockedCanvas" id="{00000000-0008-0000-0600-000008000000}"/>
              </a:ext>
            </a:extLst>
          </p:cNvPr>
          <p:cNvSpPr/>
          <p:nvPr/>
        </p:nvSpPr>
        <p:spPr>
          <a:xfrm>
            <a:off x="5181117" y="3993100"/>
            <a:ext cx="3623295" cy="258007"/>
          </a:xfrm>
          <a:prstGeom prst="rect">
            <a:avLst/>
          </a:prstGeom>
          <a:solidFill>
            <a:sysClr val="window" lastClr="FFFFFF"/>
          </a:solidFill>
          <a:ln w="12700" cap="flat" cmpd="sng" algn="ctr">
            <a:solidFill>
              <a:srgbClr val="5B9BD5"/>
            </a:solidFill>
            <a:prstDash val="solid"/>
            <a:miter lim="800000"/>
          </a:ln>
          <a:effectLst/>
        </p:spPr>
        <p:txBody>
          <a:bodyPr vert="horz" wrap="square" numCol="1" spcCol="0" rtlCol="0" fromWordArt="0" anchor="ctr" anchorCtr="0" forceAA="0" compatLnSpc="1">
            <a:noAutofit/>
          </a:bodyPr>
          <a:lstStyle/>
          <a:p>
            <a:pPr algn="ctr" defTabSz="750277"/>
            <a:r>
              <a:rPr lang="zh-CN" altLang="en-US" sz="1086" kern="0" dirty="0">
                <a:solidFill>
                  <a:prstClr val="black"/>
                </a:solidFill>
                <a:latin typeface="微软雅黑" panose="020B0503020204020204" pitchFamily="34" charset="-122"/>
                <a:ea typeface="微软雅黑" panose="020B0503020204020204" pitchFamily="34" charset="-122"/>
              </a:rPr>
              <a:t>HTTP服务框架</a:t>
            </a:r>
          </a:p>
        </p:txBody>
      </p:sp>
      <p:sp>
        <p:nvSpPr>
          <p:cNvPr id="112" name="矩形 111">
            <a:extLst>
              <a:ext uri="{FF2B5EF4-FFF2-40B4-BE49-F238E27FC236}">
                <a16:creationId xmlns:xdr="http://schemas.openxmlformats.org/drawingml/2006/spreadsheetDrawing" xmlns:a16="http://schemas.microsoft.com/office/drawing/2014/main" xmlns="" xmlns:lc="http://schemas.openxmlformats.org/drawingml/2006/lockedCanvas" id="{00000000-0008-0000-0600-00000A000000}"/>
              </a:ext>
            </a:extLst>
          </p:cNvPr>
          <p:cNvSpPr/>
          <p:nvPr/>
        </p:nvSpPr>
        <p:spPr>
          <a:xfrm>
            <a:off x="6497794" y="3681205"/>
            <a:ext cx="2309959" cy="254981"/>
          </a:xfrm>
          <a:prstGeom prst="rect">
            <a:avLst/>
          </a:prstGeom>
          <a:solidFill>
            <a:sysClr val="window" lastClr="FFFFFF"/>
          </a:solidFill>
          <a:ln w="12700" cap="flat" cmpd="sng" algn="ctr">
            <a:solidFill>
              <a:srgbClr val="5B9BD5"/>
            </a:solidFill>
            <a:prstDash val="solid"/>
            <a:miter lim="800000"/>
          </a:ln>
          <a:effectLst/>
        </p:spPr>
        <p:txBody>
          <a:bodyPr vert="horz" wrap="square" numCol="1" spcCol="0" rtlCol="0" fromWordArt="0" anchor="ctr" anchorCtr="0" forceAA="0" compatLnSpc="1">
            <a:noAutofit/>
          </a:bodyPr>
          <a:lstStyle/>
          <a:p>
            <a:pPr algn="ctr" defTabSz="750277"/>
            <a:r>
              <a:rPr lang="zh-CN" altLang="en-US" sz="1086" kern="0" dirty="0">
                <a:solidFill>
                  <a:prstClr val="black"/>
                </a:solidFill>
                <a:latin typeface="微软雅黑" panose="020B0503020204020204" pitchFamily="34" charset="-122"/>
                <a:ea typeface="微软雅黑" panose="020B0503020204020204" pitchFamily="34" charset="-122"/>
              </a:rPr>
              <a:t>内存服务</a:t>
            </a:r>
          </a:p>
        </p:txBody>
      </p:sp>
      <p:sp>
        <p:nvSpPr>
          <p:cNvPr id="113" name="矩形 112">
            <a:extLst>
              <a:ext uri="{FF2B5EF4-FFF2-40B4-BE49-F238E27FC236}">
                <a16:creationId xmlns:xdr="http://schemas.openxmlformats.org/drawingml/2006/spreadsheetDrawing" xmlns:a16="http://schemas.microsoft.com/office/drawing/2014/main" xmlns="" xmlns:lc="http://schemas.openxmlformats.org/drawingml/2006/lockedCanvas" id="{00000000-0008-0000-0600-000014000000}"/>
              </a:ext>
            </a:extLst>
          </p:cNvPr>
          <p:cNvSpPr/>
          <p:nvPr/>
        </p:nvSpPr>
        <p:spPr>
          <a:xfrm>
            <a:off x="1458857" y="3681205"/>
            <a:ext cx="2028405" cy="254981"/>
          </a:xfrm>
          <a:prstGeom prst="rect">
            <a:avLst/>
          </a:prstGeom>
          <a:solidFill>
            <a:sysClr val="window" lastClr="FFFFFF"/>
          </a:solidFill>
          <a:ln w="12700" cap="flat" cmpd="sng" algn="ctr">
            <a:solidFill>
              <a:srgbClr val="5B9BD5"/>
            </a:solidFill>
            <a:prstDash val="solid"/>
            <a:miter lim="800000"/>
          </a:ln>
          <a:effectLst/>
        </p:spPr>
        <p:txBody>
          <a:bodyPr vert="horz" wrap="square" numCol="1" spcCol="0" rtlCol="0" fromWordArt="0" anchor="ctr" anchorCtr="0" forceAA="0" compatLnSpc="1">
            <a:noAutofit/>
          </a:bodyPr>
          <a:lstStyle/>
          <a:p>
            <a:pPr algn="ctr" defTabSz="750277"/>
            <a:r>
              <a:rPr lang="zh-CN" altLang="en-US" sz="1086" kern="0" dirty="0">
                <a:solidFill>
                  <a:prstClr val="black"/>
                </a:solidFill>
                <a:latin typeface="微软雅黑" panose="020B0503020204020204" pitchFamily="34" charset="-122"/>
                <a:ea typeface="微软雅黑" panose="020B0503020204020204" pitchFamily="34" charset="-122"/>
              </a:rPr>
              <a:t>服务管理</a:t>
            </a:r>
          </a:p>
        </p:txBody>
      </p:sp>
      <p:sp>
        <p:nvSpPr>
          <p:cNvPr id="115" name="矩形 114"/>
          <p:cNvSpPr/>
          <p:nvPr/>
        </p:nvSpPr>
        <p:spPr>
          <a:xfrm>
            <a:off x="1458858" y="2549911"/>
            <a:ext cx="1272852" cy="195380"/>
          </a:xfrm>
          <a:prstGeom prst="rect">
            <a:avLst/>
          </a:prstGeom>
          <a:solidFill>
            <a:schemeClr val="accent5">
              <a:lumMod val="60000"/>
              <a:lumOff val="40000"/>
            </a:schemeClr>
          </a:solidFill>
          <a:ln w="12700" cap="flat" cmpd="sng" algn="ctr">
            <a:solidFill>
              <a:srgbClr val="5B9BD5"/>
            </a:solidFill>
            <a:prstDash val="solid"/>
            <a:miter lim="800000"/>
          </a:ln>
          <a:effectLst/>
        </p:spPr>
        <p:txBody>
          <a:bodyPr vert="horz" wrap="square" numCol="1" spcCol="0" rtlCol="0" fromWordArt="0" anchor="ctr" anchorCtr="0" forceAA="0" compatLnSpc="1"/>
          <a:lstStyle/>
          <a:p>
            <a:pPr algn="ctr" defTabSz="750277"/>
            <a:r>
              <a:rPr lang="zh-CN" altLang="en-US" sz="995" kern="0" dirty="0">
                <a:solidFill>
                  <a:prstClr val="black"/>
                </a:solidFill>
                <a:latin typeface="微软雅黑" panose="020B0503020204020204" pitchFamily="34" charset="-122"/>
                <a:ea typeface="微软雅黑" panose="020B0503020204020204" pitchFamily="34" charset="-122"/>
              </a:rPr>
              <a:t>身份认证</a:t>
            </a:r>
          </a:p>
        </p:txBody>
      </p:sp>
      <p:sp>
        <p:nvSpPr>
          <p:cNvPr id="116" name="矩形 115"/>
          <p:cNvSpPr/>
          <p:nvPr/>
        </p:nvSpPr>
        <p:spPr>
          <a:xfrm>
            <a:off x="1458858" y="2782032"/>
            <a:ext cx="1272852" cy="195380"/>
          </a:xfrm>
          <a:prstGeom prst="rect">
            <a:avLst/>
          </a:prstGeom>
          <a:solidFill>
            <a:schemeClr val="accent5">
              <a:lumMod val="60000"/>
              <a:lumOff val="40000"/>
            </a:schemeClr>
          </a:solidFill>
          <a:ln w="12700" cap="flat" cmpd="sng" algn="ctr">
            <a:solidFill>
              <a:srgbClr val="5B9BD5"/>
            </a:solidFill>
            <a:prstDash val="solid"/>
            <a:miter lim="800000"/>
          </a:ln>
          <a:effectLst/>
        </p:spPr>
        <p:txBody>
          <a:bodyPr vert="horz" wrap="square" numCol="1" spcCol="0" rtlCol="0" fromWordArt="0" anchor="ctr" anchorCtr="0" forceAA="0" compatLnSpc="1"/>
          <a:lstStyle/>
          <a:p>
            <a:pPr algn="ctr" defTabSz="750277"/>
            <a:r>
              <a:rPr lang="zh-CN" altLang="en-US" sz="995" kern="0" dirty="0">
                <a:solidFill>
                  <a:prstClr val="black"/>
                </a:solidFill>
                <a:latin typeface="微软雅黑" panose="020B0503020204020204" pitchFamily="34" charset="-122"/>
                <a:ea typeface="微软雅黑" panose="020B0503020204020204" pitchFamily="34" charset="-122"/>
              </a:rPr>
              <a:t>权限匹配</a:t>
            </a:r>
          </a:p>
        </p:txBody>
      </p:sp>
      <p:sp>
        <p:nvSpPr>
          <p:cNvPr id="117" name="矩形 116"/>
          <p:cNvSpPr/>
          <p:nvPr/>
        </p:nvSpPr>
        <p:spPr>
          <a:xfrm>
            <a:off x="1458858" y="3014152"/>
            <a:ext cx="1272852" cy="195380"/>
          </a:xfrm>
          <a:prstGeom prst="rect">
            <a:avLst/>
          </a:prstGeom>
          <a:solidFill>
            <a:schemeClr val="accent5">
              <a:lumMod val="60000"/>
              <a:lumOff val="40000"/>
            </a:schemeClr>
          </a:solidFill>
          <a:ln w="12700" cap="flat" cmpd="sng" algn="ctr">
            <a:solidFill>
              <a:srgbClr val="5B9BD5"/>
            </a:solidFill>
            <a:prstDash val="solid"/>
            <a:miter lim="800000"/>
          </a:ln>
          <a:effectLst/>
        </p:spPr>
        <p:txBody>
          <a:bodyPr vert="horz" wrap="square" numCol="1" spcCol="0" rtlCol="0" fromWordArt="0" anchor="ctr" anchorCtr="0" forceAA="0" compatLnSpc="1"/>
          <a:lstStyle/>
          <a:p>
            <a:pPr algn="ctr" defTabSz="750277"/>
            <a:r>
              <a:rPr lang="zh-CN" altLang="en-US" sz="995" kern="0" dirty="0">
                <a:solidFill>
                  <a:prstClr val="black"/>
                </a:solidFill>
                <a:latin typeface="微软雅黑" panose="020B0503020204020204" pitchFamily="34" charset="-122"/>
                <a:ea typeface="微软雅黑" panose="020B0503020204020204" pitchFamily="34" charset="-122"/>
              </a:rPr>
              <a:t>协议编</a:t>
            </a:r>
            <a:r>
              <a:rPr lang="en-US" altLang="zh-CN" sz="995" kern="0" dirty="0">
                <a:solidFill>
                  <a:prstClr val="black"/>
                </a:solidFill>
                <a:latin typeface="微软雅黑" panose="020B0503020204020204" pitchFamily="34" charset="-122"/>
                <a:ea typeface="微软雅黑" panose="020B0503020204020204" pitchFamily="34" charset="-122"/>
              </a:rPr>
              <a:t>/</a:t>
            </a:r>
            <a:r>
              <a:rPr lang="zh-CN" altLang="en-US" sz="995" kern="0" dirty="0">
                <a:solidFill>
                  <a:prstClr val="black"/>
                </a:solidFill>
                <a:latin typeface="微软雅黑" panose="020B0503020204020204" pitchFamily="34" charset="-122"/>
                <a:ea typeface="微软雅黑" panose="020B0503020204020204" pitchFamily="34" charset="-122"/>
              </a:rPr>
              <a:t>解码</a:t>
            </a:r>
          </a:p>
        </p:txBody>
      </p:sp>
      <p:sp>
        <p:nvSpPr>
          <p:cNvPr id="118" name="矩形 117"/>
          <p:cNvSpPr/>
          <p:nvPr/>
        </p:nvSpPr>
        <p:spPr>
          <a:xfrm>
            <a:off x="1458858" y="3246272"/>
            <a:ext cx="1272852" cy="195380"/>
          </a:xfrm>
          <a:prstGeom prst="rect">
            <a:avLst/>
          </a:prstGeom>
          <a:solidFill>
            <a:schemeClr val="accent5">
              <a:lumMod val="60000"/>
              <a:lumOff val="40000"/>
            </a:schemeClr>
          </a:solidFill>
          <a:ln w="12700" cap="flat" cmpd="sng" algn="ctr">
            <a:solidFill>
              <a:srgbClr val="5B9BD5"/>
            </a:solidFill>
            <a:prstDash val="solid"/>
            <a:miter lim="800000"/>
          </a:ln>
          <a:effectLst/>
        </p:spPr>
        <p:txBody>
          <a:bodyPr vert="horz" wrap="square" numCol="1" spcCol="0" rtlCol="0" fromWordArt="0" anchor="ctr" anchorCtr="0" forceAA="0" compatLnSpc="1"/>
          <a:lstStyle/>
          <a:p>
            <a:pPr algn="ctr" defTabSz="750277"/>
            <a:r>
              <a:rPr lang="zh-CN" altLang="en-US" sz="995" kern="0" dirty="0">
                <a:solidFill>
                  <a:prstClr val="black"/>
                </a:solidFill>
                <a:latin typeface="微软雅黑" panose="020B0503020204020204" pitchFamily="34" charset="-122"/>
                <a:ea typeface="微软雅黑" panose="020B0503020204020204" pitchFamily="34" charset="-122"/>
              </a:rPr>
              <a:t>数据加</a:t>
            </a:r>
            <a:r>
              <a:rPr lang="en-US" altLang="zh-CN" sz="995" kern="0" dirty="0">
                <a:solidFill>
                  <a:prstClr val="black"/>
                </a:solidFill>
                <a:latin typeface="微软雅黑" panose="020B0503020204020204" pitchFamily="34" charset="-122"/>
                <a:ea typeface="微软雅黑" panose="020B0503020204020204" pitchFamily="34" charset="-122"/>
              </a:rPr>
              <a:t>/</a:t>
            </a:r>
            <a:r>
              <a:rPr lang="zh-CN" altLang="en-US" sz="995" kern="0" dirty="0">
                <a:solidFill>
                  <a:prstClr val="black"/>
                </a:solidFill>
                <a:latin typeface="微软雅黑" panose="020B0503020204020204" pitchFamily="34" charset="-122"/>
                <a:ea typeface="微软雅黑" panose="020B0503020204020204" pitchFamily="34" charset="-122"/>
              </a:rPr>
              <a:t>解密</a:t>
            </a:r>
          </a:p>
        </p:txBody>
      </p:sp>
      <p:sp>
        <p:nvSpPr>
          <p:cNvPr id="119" name="矩形 118">
            <a:extLst>
              <a:ext uri="{FF2B5EF4-FFF2-40B4-BE49-F238E27FC236}">
                <a16:creationId xmlns:xdr="http://schemas.openxmlformats.org/drawingml/2006/spreadsheetDrawing" xmlns="" xmlns:a16="http://schemas.microsoft.com/office/drawing/2014/main" xmlns:lc="http://schemas.openxmlformats.org/drawingml/2006/lockedCanvas" id="{00000000-0008-0000-0E00-000015000000}"/>
              </a:ext>
            </a:extLst>
          </p:cNvPr>
          <p:cNvSpPr/>
          <p:nvPr/>
        </p:nvSpPr>
        <p:spPr>
          <a:xfrm>
            <a:off x="3645728" y="2875277"/>
            <a:ext cx="1106003" cy="241007"/>
          </a:xfrm>
          <a:prstGeom prst="rect">
            <a:avLst/>
          </a:prstGeom>
          <a:solidFill>
            <a:schemeClr val="accent5">
              <a:lumMod val="60000"/>
              <a:lumOff val="40000"/>
            </a:schemeClr>
          </a:solidFill>
          <a:ln w="12700" cap="flat" cmpd="sng" algn="ctr">
            <a:solidFill>
              <a:srgbClr val="5B9BD5"/>
            </a:solidFill>
            <a:prstDash val="solid"/>
            <a:miter lim="800000"/>
          </a:ln>
          <a:effectLst/>
        </p:spPr>
        <p:txBody>
          <a:bodyPr vert="horz" wrap="square" numCol="1" spcCol="0" rtlCol="0" fromWordArt="0" anchor="ctr" anchorCtr="0" forceAA="0" compatLnSpc="1"/>
          <a:lstStyle/>
          <a:p>
            <a:pPr algn="ctr" defTabSz="750277"/>
            <a:r>
              <a:rPr lang="zh-CN" altLang="en-US" sz="995" kern="0" dirty="0">
                <a:solidFill>
                  <a:prstClr val="black"/>
                </a:solidFill>
                <a:latin typeface="微软雅黑" panose="020B0503020204020204" pitchFamily="34" charset="-122"/>
                <a:ea typeface="微软雅黑" panose="020B0503020204020204" pitchFamily="34" charset="-122"/>
              </a:rPr>
              <a:t>协议转换</a:t>
            </a:r>
          </a:p>
        </p:txBody>
      </p:sp>
      <p:sp>
        <p:nvSpPr>
          <p:cNvPr id="120" name="矩形 119">
            <a:extLst>
              <a:ext uri="{FF2B5EF4-FFF2-40B4-BE49-F238E27FC236}">
                <a16:creationId xmlns:xdr="http://schemas.openxmlformats.org/drawingml/2006/spreadsheetDrawing" xmlns="" xmlns:a16="http://schemas.microsoft.com/office/drawing/2014/main" xmlns:lc="http://schemas.openxmlformats.org/drawingml/2006/lockedCanvas" id="{00000000-0008-0000-0E00-000056000000}"/>
              </a:ext>
            </a:extLst>
          </p:cNvPr>
          <p:cNvSpPr/>
          <p:nvPr/>
        </p:nvSpPr>
        <p:spPr>
          <a:xfrm>
            <a:off x="3645728" y="2549911"/>
            <a:ext cx="1106003" cy="241007"/>
          </a:xfrm>
          <a:prstGeom prst="rect">
            <a:avLst/>
          </a:prstGeom>
          <a:solidFill>
            <a:sysClr val="window" lastClr="FFFFFF"/>
          </a:solidFill>
          <a:ln w="12700" cap="flat" cmpd="sng" algn="ctr">
            <a:solidFill>
              <a:srgbClr val="5B9BD5"/>
            </a:solidFill>
            <a:prstDash val="solid"/>
            <a:miter lim="800000"/>
          </a:ln>
          <a:effectLst/>
        </p:spPr>
        <p:txBody>
          <a:bodyPr vert="horz" wrap="square" numCol="1" spcCol="0" rtlCol="0" fromWordArt="0" anchor="ctr" anchorCtr="0" forceAA="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750277">
              <a:defRPr/>
            </a:pPr>
            <a:r>
              <a:rPr lang="en-US" altLang="zh-CN" sz="995" kern="0">
                <a:solidFill>
                  <a:prstClr val="black"/>
                </a:solidFill>
                <a:latin typeface="微软雅黑" panose="020B0503020204020204" pitchFamily="34" charset="-122"/>
                <a:ea typeface="微软雅黑" panose="020B0503020204020204" pitchFamily="34" charset="-122"/>
              </a:rPr>
              <a:t>LYTP</a:t>
            </a:r>
          </a:p>
        </p:txBody>
      </p:sp>
      <p:sp>
        <p:nvSpPr>
          <p:cNvPr id="121" name="矩形 120">
            <a:extLst>
              <a:ext uri="{FF2B5EF4-FFF2-40B4-BE49-F238E27FC236}">
                <a16:creationId xmlns:xdr="http://schemas.openxmlformats.org/drawingml/2006/spreadsheetDrawing" xmlns="" xmlns:a16="http://schemas.microsoft.com/office/drawing/2014/main" xmlns:lc="http://schemas.openxmlformats.org/drawingml/2006/lockedCanvas" id="{00000000-0008-0000-0E00-000061000000}"/>
              </a:ext>
            </a:extLst>
          </p:cNvPr>
          <p:cNvSpPr/>
          <p:nvPr/>
        </p:nvSpPr>
        <p:spPr>
          <a:xfrm>
            <a:off x="3145040" y="2549911"/>
            <a:ext cx="413530" cy="891740"/>
          </a:xfrm>
          <a:prstGeom prst="rect">
            <a:avLst/>
          </a:prstGeom>
          <a:solidFill>
            <a:schemeClr val="accent5">
              <a:lumMod val="60000"/>
              <a:lumOff val="40000"/>
            </a:schemeClr>
          </a:solidFill>
          <a:ln w="12700" cap="flat" cmpd="sng" algn="ctr">
            <a:solidFill>
              <a:srgbClr val="5B9BD5"/>
            </a:solidFill>
            <a:prstDash val="solid"/>
            <a:miter lim="800000"/>
          </a:ln>
          <a:effectLst/>
        </p:spPr>
        <p:txBody>
          <a:bodyPr vert="horz" wrap="square" numCol="1" spcCol="0" rtlCol="0" fromWordArt="0" anchor="ctr" anchorCtr="0" forceAA="0" compatLnSpc="1"/>
          <a:lstStyle/>
          <a:p>
            <a:pPr algn="ctr" defTabSz="750277"/>
            <a:r>
              <a:rPr lang="zh-CN" altLang="en-US" sz="995" kern="0" dirty="0">
                <a:solidFill>
                  <a:prstClr val="black"/>
                </a:solidFill>
                <a:latin typeface="微软雅黑" panose="020B0503020204020204" pitchFamily="34" charset="-122"/>
                <a:ea typeface="微软雅黑" panose="020B0503020204020204" pitchFamily="34" charset="-122"/>
              </a:rPr>
              <a:t>协议适配</a:t>
            </a:r>
          </a:p>
        </p:txBody>
      </p:sp>
      <p:sp>
        <p:nvSpPr>
          <p:cNvPr id="122" name="矩形 121">
            <a:extLst>
              <a:ext uri="{FF2B5EF4-FFF2-40B4-BE49-F238E27FC236}">
                <a16:creationId xmlns:xdr="http://schemas.openxmlformats.org/drawingml/2006/spreadsheetDrawing" xmlns="" xmlns:a16="http://schemas.microsoft.com/office/drawing/2014/main" xmlns:lc="http://schemas.openxmlformats.org/drawingml/2006/lockedCanvas" id="{00000000-0008-0000-0E00-000081000000}"/>
              </a:ext>
            </a:extLst>
          </p:cNvPr>
          <p:cNvSpPr/>
          <p:nvPr/>
        </p:nvSpPr>
        <p:spPr>
          <a:xfrm>
            <a:off x="5016463" y="3200644"/>
            <a:ext cx="3787722" cy="241007"/>
          </a:xfrm>
          <a:prstGeom prst="rect">
            <a:avLst/>
          </a:prstGeom>
          <a:solidFill>
            <a:schemeClr val="accent5">
              <a:lumMod val="60000"/>
              <a:lumOff val="40000"/>
            </a:schemeClr>
          </a:solidFill>
          <a:ln w="12700" cap="flat" cmpd="sng" algn="ctr">
            <a:solidFill>
              <a:srgbClr val="5B9BD5"/>
            </a:solidFill>
            <a:prstDash val="solid"/>
            <a:miter lim="800000"/>
          </a:ln>
          <a:effectLst/>
        </p:spPr>
        <p:txBody>
          <a:bodyPr vert="horz" wrap="square" numCol="1" spcCol="0" rtlCol="0" fromWordArt="0" anchor="ctr" anchorCtr="0" forceAA="0" compatLnSpc="1"/>
          <a:lstStyle/>
          <a:p>
            <a:pPr algn="ctr" defTabSz="750277"/>
            <a:r>
              <a:rPr lang="zh-CN" altLang="en-US" sz="995" kern="0" dirty="0">
                <a:solidFill>
                  <a:prstClr val="black"/>
                </a:solidFill>
                <a:latin typeface="微软雅黑" panose="020B0503020204020204" pitchFamily="34" charset="-122"/>
                <a:ea typeface="微软雅黑" panose="020B0503020204020204" pitchFamily="34" charset="-122"/>
              </a:rPr>
              <a:t>车辆数据服务</a:t>
            </a:r>
          </a:p>
        </p:txBody>
      </p:sp>
      <p:sp>
        <p:nvSpPr>
          <p:cNvPr id="123" name="矩形 122">
            <a:extLst>
              <a:ext uri="{FF2B5EF4-FFF2-40B4-BE49-F238E27FC236}">
                <a16:creationId xmlns:xdr="http://schemas.openxmlformats.org/drawingml/2006/spreadsheetDrawing" xmlns="" xmlns:a16="http://schemas.microsoft.com/office/drawing/2014/main" xmlns:lc="http://schemas.openxmlformats.org/drawingml/2006/lockedCanvas" id="{00000000-0008-0000-0E00-000082000000}"/>
              </a:ext>
            </a:extLst>
          </p:cNvPr>
          <p:cNvSpPr/>
          <p:nvPr/>
        </p:nvSpPr>
        <p:spPr>
          <a:xfrm>
            <a:off x="5016463" y="2875277"/>
            <a:ext cx="1149670" cy="241007"/>
          </a:xfrm>
          <a:prstGeom prst="rect">
            <a:avLst/>
          </a:prstGeom>
          <a:solidFill>
            <a:schemeClr val="accent5">
              <a:lumMod val="60000"/>
              <a:lumOff val="40000"/>
            </a:schemeClr>
          </a:solidFill>
          <a:ln w="12700" cap="flat" cmpd="sng" algn="ctr">
            <a:solidFill>
              <a:srgbClr val="5B9BD5"/>
            </a:solidFill>
            <a:prstDash val="solid"/>
            <a:miter lim="800000"/>
          </a:ln>
          <a:effectLst/>
        </p:spPr>
        <p:txBody>
          <a:bodyPr vert="horz" wrap="square" numCol="1" spcCol="0" rtlCol="0" fromWordArt="0" anchor="ctr" anchorCtr="0" forceAA="0" compatLnSpc="1"/>
          <a:lstStyle/>
          <a:p>
            <a:pPr algn="ctr" defTabSz="750277"/>
            <a:r>
              <a:rPr lang="en-US" altLang="zh-CN" sz="995" kern="0" dirty="0">
                <a:solidFill>
                  <a:prstClr val="black"/>
                </a:solidFill>
                <a:latin typeface="微软雅黑" panose="020B0503020204020204" pitchFamily="34" charset="-122"/>
                <a:ea typeface="微软雅黑" panose="020B0503020204020204" pitchFamily="34" charset="-122"/>
              </a:rPr>
              <a:t>TCU</a:t>
            </a:r>
            <a:r>
              <a:rPr lang="zh-CN" altLang="en-US" sz="995" kern="0" dirty="0">
                <a:solidFill>
                  <a:prstClr val="black"/>
                </a:solidFill>
                <a:latin typeface="微软雅黑" panose="020B0503020204020204" pitchFamily="34" charset="-122"/>
                <a:ea typeface="微软雅黑" panose="020B0503020204020204" pitchFamily="34" charset="-122"/>
              </a:rPr>
              <a:t>升级</a:t>
            </a:r>
          </a:p>
        </p:txBody>
      </p:sp>
      <p:sp>
        <p:nvSpPr>
          <p:cNvPr id="125" name="矩形 124">
            <a:extLst>
              <a:ext uri="{FF2B5EF4-FFF2-40B4-BE49-F238E27FC236}">
                <a16:creationId xmlns:xdr="http://schemas.openxmlformats.org/drawingml/2006/spreadsheetDrawing" xmlns="" xmlns:a16="http://schemas.microsoft.com/office/drawing/2014/main" xmlns:lc="http://schemas.openxmlformats.org/drawingml/2006/lockedCanvas" id="{00000000-0008-0000-0E00-000086000000}"/>
              </a:ext>
            </a:extLst>
          </p:cNvPr>
          <p:cNvSpPr/>
          <p:nvPr/>
        </p:nvSpPr>
        <p:spPr>
          <a:xfrm>
            <a:off x="5016463" y="2549911"/>
            <a:ext cx="1149670" cy="241007"/>
          </a:xfrm>
          <a:prstGeom prst="rect">
            <a:avLst/>
          </a:prstGeom>
          <a:solidFill>
            <a:schemeClr val="accent5">
              <a:lumMod val="60000"/>
              <a:lumOff val="40000"/>
            </a:schemeClr>
          </a:solidFill>
          <a:ln w="12700" cap="flat" cmpd="sng" algn="ctr">
            <a:solidFill>
              <a:srgbClr val="5B9BD5"/>
            </a:solidFill>
            <a:prstDash val="solid"/>
            <a:miter lim="800000"/>
          </a:ln>
          <a:effectLst/>
        </p:spPr>
        <p:txBody>
          <a:bodyPr vert="horz" wrap="square" numCol="1" spcCol="0" rtlCol="0" fromWordArt="0" anchor="ctr" anchorCtr="0" forceAA="0" compatLnSpc="1"/>
          <a:lstStyle/>
          <a:p>
            <a:pPr algn="ctr" defTabSz="750277"/>
            <a:r>
              <a:rPr lang="zh-CN" altLang="en-US" sz="995" kern="0">
                <a:solidFill>
                  <a:prstClr val="black"/>
                </a:solidFill>
                <a:latin typeface="微软雅黑" panose="020B0503020204020204" pitchFamily="34" charset="-122"/>
                <a:ea typeface="微软雅黑" panose="020B0503020204020204" pitchFamily="34" charset="-122"/>
              </a:rPr>
              <a:t>远程设置与查询</a:t>
            </a:r>
          </a:p>
        </p:txBody>
      </p:sp>
      <p:sp>
        <p:nvSpPr>
          <p:cNvPr id="126" name="矩形 125">
            <a:extLst>
              <a:ext uri="{FF2B5EF4-FFF2-40B4-BE49-F238E27FC236}">
                <a16:creationId xmlns:xdr="http://schemas.openxmlformats.org/drawingml/2006/spreadsheetDrawing" xmlns="" xmlns:a16="http://schemas.microsoft.com/office/drawing/2014/main" xmlns:lc="http://schemas.openxmlformats.org/drawingml/2006/lockedCanvas" id="{00000000-0008-0000-0E00-000087000000}"/>
              </a:ext>
            </a:extLst>
          </p:cNvPr>
          <p:cNvSpPr/>
          <p:nvPr/>
        </p:nvSpPr>
        <p:spPr>
          <a:xfrm>
            <a:off x="6339057" y="2549911"/>
            <a:ext cx="1148329" cy="240215"/>
          </a:xfrm>
          <a:prstGeom prst="rect">
            <a:avLst/>
          </a:prstGeom>
          <a:solidFill>
            <a:schemeClr val="accent5">
              <a:lumMod val="60000"/>
              <a:lumOff val="40000"/>
            </a:schemeClr>
          </a:solidFill>
          <a:ln w="12700" cap="flat" cmpd="sng" algn="ctr">
            <a:solidFill>
              <a:srgbClr val="5B9BD5"/>
            </a:solidFill>
            <a:prstDash val="solid"/>
            <a:miter lim="800000"/>
          </a:ln>
          <a:effectLst/>
        </p:spPr>
        <p:txBody>
          <a:bodyPr vert="horz" wrap="square" numCol="1" spcCol="0" rtlCol="0" fromWordArt="0" anchor="ctr" anchorCtr="0" forceAA="0" compatLnSpc="1"/>
          <a:lstStyle/>
          <a:p>
            <a:pPr algn="ctr" defTabSz="750277"/>
            <a:r>
              <a:rPr lang="en-US" altLang="zh-CN" sz="995" kern="0" dirty="0">
                <a:solidFill>
                  <a:prstClr val="black"/>
                </a:solidFill>
                <a:latin typeface="微软雅黑" panose="020B0503020204020204" pitchFamily="34" charset="-122"/>
                <a:ea typeface="微软雅黑" panose="020B0503020204020204" pitchFamily="34" charset="-122"/>
              </a:rPr>
              <a:t>GPS</a:t>
            </a:r>
            <a:r>
              <a:rPr lang="zh-CN" altLang="zh-CN" sz="995" kern="0" dirty="0">
                <a:solidFill>
                  <a:prstClr val="black"/>
                </a:solidFill>
                <a:latin typeface="微软雅黑" panose="020B0503020204020204" pitchFamily="34" charset="-122"/>
                <a:ea typeface="微软雅黑" panose="020B0503020204020204" pitchFamily="34" charset="-122"/>
              </a:rPr>
              <a:t>数据服务</a:t>
            </a:r>
            <a:endParaRPr lang="zh-CN" altLang="en-US" sz="995" kern="0" dirty="0">
              <a:solidFill>
                <a:prstClr val="black"/>
              </a:solidFill>
              <a:latin typeface="微软雅黑" panose="020B0503020204020204" pitchFamily="34" charset="-122"/>
              <a:ea typeface="微软雅黑" panose="020B0503020204020204" pitchFamily="34" charset="-122"/>
            </a:endParaRPr>
          </a:p>
        </p:txBody>
      </p:sp>
      <p:sp>
        <p:nvSpPr>
          <p:cNvPr id="129" name="矩形 128">
            <a:extLst>
              <a:ext uri="{FF2B5EF4-FFF2-40B4-BE49-F238E27FC236}">
                <a16:creationId xmlns:xdr="http://schemas.openxmlformats.org/drawingml/2006/spreadsheetDrawing" xmlns="" xmlns:a16="http://schemas.microsoft.com/office/drawing/2014/main" xmlns:lc="http://schemas.openxmlformats.org/drawingml/2006/lockedCanvas" id="{00000000-0008-0000-0E00-000092000000}"/>
              </a:ext>
            </a:extLst>
          </p:cNvPr>
          <p:cNvSpPr/>
          <p:nvPr/>
        </p:nvSpPr>
        <p:spPr>
          <a:xfrm>
            <a:off x="7661652" y="2549911"/>
            <a:ext cx="1149670" cy="241007"/>
          </a:xfrm>
          <a:prstGeom prst="rect">
            <a:avLst/>
          </a:prstGeom>
          <a:solidFill>
            <a:schemeClr val="accent5">
              <a:lumMod val="60000"/>
              <a:lumOff val="40000"/>
            </a:schemeClr>
          </a:solidFill>
          <a:ln w="12700" cap="flat" cmpd="sng" algn="ctr">
            <a:solidFill>
              <a:srgbClr val="5B9BD5"/>
            </a:solidFill>
            <a:prstDash val="solid"/>
            <a:miter lim="800000"/>
          </a:ln>
          <a:effectLst/>
        </p:spPr>
        <p:txBody>
          <a:bodyPr vert="horz" wrap="square" numCol="1" spcCol="0" rtlCol="0" fromWordArt="0" anchor="ctr" anchorCtr="0" forceAA="0" compatLnSpc="1"/>
          <a:lstStyle/>
          <a:p>
            <a:pPr algn="ctr" defTabSz="750277"/>
            <a:r>
              <a:rPr lang="zh-CN" altLang="en-US" sz="995" kern="0" dirty="0">
                <a:solidFill>
                  <a:prstClr val="black"/>
                </a:solidFill>
                <a:latin typeface="微软雅黑" panose="020B0503020204020204" pitchFamily="34" charset="-122"/>
                <a:ea typeface="微软雅黑" panose="020B0503020204020204" pitchFamily="34" charset="-122"/>
              </a:rPr>
              <a:t>车辆安全</a:t>
            </a:r>
          </a:p>
        </p:txBody>
      </p:sp>
      <p:sp>
        <p:nvSpPr>
          <p:cNvPr id="130" name="矩形 129">
            <a:extLst>
              <a:ext uri="{FF2B5EF4-FFF2-40B4-BE49-F238E27FC236}">
                <a16:creationId xmlns:xdr="http://schemas.openxmlformats.org/drawingml/2006/spreadsheetDrawing" xmlns="" xmlns:a16="http://schemas.microsoft.com/office/drawing/2014/main" xmlns:lc="http://schemas.openxmlformats.org/drawingml/2006/lockedCanvas" id="{00000000-0008-0000-0E00-000015000000}"/>
              </a:ext>
            </a:extLst>
          </p:cNvPr>
          <p:cNvSpPr/>
          <p:nvPr/>
        </p:nvSpPr>
        <p:spPr>
          <a:xfrm>
            <a:off x="3645728" y="3200644"/>
            <a:ext cx="1106003" cy="241007"/>
          </a:xfrm>
          <a:prstGeom prst="rect">
            <a:avLst/>
          </a:prstGeom>
          <a:solidFill>
            <a:sysClr val="window" lastClr="FFFFFF"/>
          </a:solidFill>
          <a:ln w="12700" cap="flat" cmpd="sng" algn="ctr">
            <a:solidFill>
              <a:srgbClr val="5B9BD5"/>
            </a:solidFill>
            <a:prstDash val="solid"/>
            <a:miter lim="800000"/>
          </a:ln>
          <a:effectLst/>
        </p:spPr>
        <p:txBody>
          <a:bodyPr vert="horz" wrap="square" numCol="1" spcCol="0" rtlCol="0" fromWordArt="0" anchor="ctr" anchorCtr="0" forceAA="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750277">
              <a:defRPr/>
            </a:pPr>
            <a:r>
              <a:rPr lang="zh-CN" altLang="en-US" sz="995" kern="0" dirty="0">
                <a:solidFill>
                  <a:prstClr val="black"/>
                </a:solidFill>
                <a:latin typeface="微软雅黑" panose="020B0503020204020204" pitchFamily="34" charset="-122"/>
                <a:ea typeface="微软雅黑" panose="020B0503020204020204" pitchFamily="34" charset="-122"/>
              </a:rPr>
              <a:t>灰度分发</a:t>
            </a:r>
          </a:p>
        </p:txBody>
      </p:sp>
      <p:sp>
        <p:nvSpPr>
          <p:cNvPr id="131" name="矩形 130">
            <a:extLst>
              <a:ext uri="{FF2B5EF4-FFF2-40B4-BE49-F238E27FC236}">
                <a16:creationId xmlns:xdr="http://schemas.openxmlformats.org/drawingml/2006/spreadsheetDrawing" xmlns="" xmlns:a16="http://schemas.microsoft.com/office/drawing/2014/main" xmlns:lc="http://schemas.openxmlformats.org/drawingml/2006/lockedCanvas" id="{00000000-0008-0000-0E00-000081000000}"/>
              </a:ext>
            </a:extLst>
          </p:cNvPr>
          <p:cNvSpPr/>
          <p:nvPr/>
        </p:nvSpPr>
        <p:spPr>
          <a:xfrm>
            <a:off x="6339057" y="2875277"/>
            <a:ext cx="1149670" cy="241007"/>
          </a:xfrm>
          <a:prstGeom prst="rect">
            <a:avLst/>
          </a:prstGeom>
          <a:solidFill>
            <a:schemeClr val="accent5">
              <a:lumMod val="60000"/>
              <a:lumOff val="40000"/>
            </a:schemeClr>
          </a:solidFill>
          <a:ln w="12700" cap="flat" cmpd="sng" algn="ctr">
            <a:solidFill>
              <a:srgbClr val="5B9BD5"/>
            </a:solidFill>
            <a:prstDash val="solid"/>
            <a:miter lim="800000"/>
          </a:ln>
          <a:effectLst/>
        </p:spPr>
        <p:txBody>
          <a:bodyPr vert="horz" wrap="square" numCol="1" spcCol="0" rtlCol="0" fromWordArt="0" anchor="ctr" anchorCtr="0" forceAA="0" compatLnSpc="1"/>
          <a:lstStyle/>
          <a:p>
            <a:pPr algn="ctr" defTabSz="750277"/>
            <a:r>
              <a:rPr lang="zh-CN" altLang="en-US" sz="995" kern="0">
                <a:solidFill>
                  <a:prstClr val="black"/>
                </a:solidFill>
                <a:latin typeface="微软雅黑" panose="020B0503020204020204" pitchFamily="34" charset="-122"/>
                <a:ea typeface="微软雅黑" panose="020B0503020204020204" pitchFamily="34" charset="-122"/>
              </a:rPr>
              <a:t>远程唤醒</a:t>
            </a:r>
            <a:endParaRPr lang="zh-CN" altLang="en-US" sz="995" kern="0" dirty="0">
              <a:solidFill>
                <a:prstClr val="black"/>
              </a:solidFill>
              <a:latin typeface="微软雅黑" panose="020B0503020204020204" pitchFamily="34" charset="-122"/>
              <a:ea typeface="微软雅黑" panose="020B0503020204020204" pitchFamily="34" charset="-122"/>
            </a:endParaRPr>
          </a:p>
        </p:txBody>
      </p:sp>
      <p:sp>
        <p:nvSpPr>
          <p:cNvPr id="132" name="矩形 131">
            <a:extLst>
              <a:ext uri="{FF2B5EF4-FFF2-40B4-BE49-F238E27FC236}">
                <a16:creationId xmlns:xdr="http://schemas.openxmlformats.org/drawingml/2006/spreadsheetDrawing" xmlns="" xmlns:a16="http://schemas.microsoft.com/office/drawing/2014/main" xmlns:lc="http://schemas.openxmlformats.org/drawingml/2006/lockedCanvas" id="{00000000-0008-0000-0E00-000056000000}"/>
              </a:ext>
            </a:extLst>
          </p:cNvPr>
          <p:cNvSpPr/>
          <p:nvPr/>
        </p:nvSpPr>
        <p:spPr>
          <a:xfrm>
            <a:off x="7547593" y="1351088"/>
            <a:ext cx="1106003" cy="241007"/>
          </a:xfrm>
          <a:prstGeom prst="rect">
            <a:avLst/>
          </a:prstGeom>
          <a:solidFill>
            <a:sysClr val="window" lastClr="FFFFFF"/>
          </a:solidFill>
          <a:ln w="12700" cap="flat" cmpd="sng" algn="ctr">
            <a:solidFill>
              <a:srgbClr val="5B9BD5"/>
            </a:solidFill>
            <a:prstDash val="solid"/>
            <a:miter lim="800000"/>
          </a:ln>
          <a:effectLst/>
        </p:spPr>
        <p:txBody>
          <a:bodyPr vert="horz" wrap="square" numCol="1" spcCol="0" rtlCol="0" fromWordArt="0" anchor="ctr" anchorCtr="0" forceAA="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750277">
              <a:defRPr/>
            </a:pPr>
            <a:r>
              <a:rPr lang="zh-CN" altLang="en-US" sz="995" kern="0" dirty="0">
                <a:solidFill>
                  <a:prstClr val="black"/>
                </a:solidFill>
                <a:latin typeface="微软雅黑" panose="020B0503020204020204" pitchFamily="34" charset="-122"/>
                <a:ea typeface="微软雅黑" panose="020B0503020204020204" pitchFamily="34" charset="-122"/>
              </a:rPr>
              <a:t>公共复用</a:t>
            </a:r>
            <a:endParaRPr lang="en-US" altLang="zh-CN" sz="995" kern="0" dirty="0">
              <a:solidFill>
                <a:prstClr val="black"/>
              </a:solidFill>
              <a:latin typeface="微软雅黑" panose="020B0503020204020204" pitchFamily="34" charset="-122"/>
              <a:ea typeface="微软雅黑" panose="020B0503020204020204" pitchFamily="34" charset="-122"/>
            </a:endParaRPr>
          </a:p>
        </p:txBody>
      </p:sp>
      <p:sp>
        <p:nvSpPr>
          <p:cNvPr id="133" name="矩形 132">
            <a:extLst>
              <a:ext uri="{FF2B5EF4-FFF2-40B4-BE49-F238E27FC236}">
                <a16:creationId xmlns:xdr="http://schemas.openxmlformats.org/drawingml/2006/spreadsheetDrawing" xmlns="" xmlns:a16="http://schemas.microsoft.com/office/drawing/2014/main" xmlns:lc="http://schemas.openxmlformats.org/drawingml/2006/lockedCanvas" id="{00000000-0008-0000-0E00-000056000000}"/>
              </a:ext>
            </a:extLst>
          </p:cNvPr>
          <p:cNvSpPr/>
          <p:nvPr/>
        </p:nvSpPr>
        <p:spPr>
          <a:xfrm>
            <a:off x="8699365" y="1351088"/>
            <a:ext cx="1106003" cy="241007"/>
          </a:xfrm>
          <a:prstGeom prst="rect">
            <a:avLst/>
          </a:prstGeom>
          <a:solidFill>
            <a:schemeClr val="accent5">
              <a:lumMod val="60000"/>
              <a:lumOff val="40000"/>
            </a:schemeClr>
          </a:solidFill>
          <a:ln w="12700" cap="flat" cmpd="sng" algn="ctr">
            <a:solidFill>
              <a:srgbClr val="5B9BD5"/>
            </a:solidFill>
            <a:prstDash val="solid"/>
            <a:miter lim="800000"/>
          </a:ln>
          <a:effectLst/>
        </p:spPr>
        <p:txBody>
          <a:bodyPr vert="horz" wrap="square" numCol="1" spcCol="0" rtlCol="0" fromWordArt="0" anchor="ctr" anchorCtr="0" forceAA="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750277">
              <a:defRPr/>
            </a:pPr>
            <a:r>
              <a:rPr lang="zh-CN" altLang="en-US" sz="995" kern="0" dirty="0">
                <a:solidFill>
                  <a:prstClr val="black"/>
                </a:solidFill>
                <a:latin typeface="微软雅黑" panose="020B0503020204020204" pitchFamily="34" charset="-122"/>
                <a:ea typeface="微软雅黑" panose="020B0503020204020204" pitchFamily="34" charset="-122"/>
              </a:rPr>
              <a:t>第一版</a:t>
            </a:r>
            <a:endParaRPr lang="en-US" altLang="zh-CN" sz="995" kern="0" dirty="0">
              <a:solidFill>
                <a:prstClr val="black"/>
              </a:solidFill>
              <a:latin typeface="微软雅黑" panose="020B0503020204020204" pitchFamily="34" charset="-122"/>
              <a:ea typeface="微软雅黑" panose="020B0503020204020204" pitchFamily="34" charset="-122"/>
            </a:endParaRPr>
          </a:p>
        </p:txBody>
      </p:sp>
      <p:sp>
        <p:nvSpPr>
          <p:cNvPr id="134" name="矩形 133">
            <a:extLst>
              <a:ext uri="{FF2B5EF4-FFF2-40B4-BE49-F238E27FC236}">
                <a16:creationId xmlns:xdr="http://schemas.openxmlformats.org/drawingml/2006/spreadsheetDrawing" xmlns="" xmlns:a16="http://schemas.microsoft.com/office/drawing/2014/main" xmlns:lc="http://schemas.openxmlformats.org/drawingml/2006/lockedCanvas" id="{00000000-0008-0000-0E00-000056000000}"/>
              </a:ext>
            </a:extLst>
          </p:cNvPr>
          <p:cNvSpPr/>
          <p:nvPr/>
        </p:nvSpPr>
        <p:spPr>
          <a:xfrm>
            <a:off x="9851136" y="1351088"/>
            <a:ext cx="1106003" cy="241007"/>
          </a:xfrm>
          <a:prstGeom prst="rect">
            <a:avLst/>
          </a:prstGeom>
          <a:solidFill>
            <a:schemeClr val="accent4">
              <a:lumMod val="60000"/>
              <a:lumOff val="40000"/>
            </a:schemeClr>
          </a:solidFill>
          <a:ln w="12700" cap="flat" cmpd="sng" algn="ctr">
            <a:solidFill>
              <a:schemeClr val="accent4">
                <a:lumMod val="75000"/>
              </a:schemeClr>
            </a:solidFill>
            <a:prstDash val="solid"/>
            <a:miter lim="800000"/>
          </a:ln>
          <a:effectLst/>
        </p:spPr>
        <p:txBody>
          <a:bodyPr vert="horz" wrap="square" numCol="1" spcCol="0" rtlCol="0" fromWordArt="0" anchor="ctr" anchorCtr="0" forceAA="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750277">
              <a:defRPr/>
            </a:pPr>
            <a:r>
              <a:rPr lang="zh-CN" altLang="en-US" sz="995" kern="0" dirty="0">
                <a:solidFill>
                  <a:prstClr val="black"/>
                </a:solidFill>
                <a:latin typeface="微软雅黑" panose="020B0503020204020204" pitchFamily="34" charset="-122"/>
                <a:ea typeface="微软雅黑" panose="020B0503020204020204" pitchFamily="34" charset="-122"/>
              </a:rPr>
              <a:t>第二版</a:t>
            </a:r>
            <a:endParaRPr lang="en-US" altLang="zh-CN" sz="995" kern="0" dirty="0">
              <a:solidFill>
                <a:prstClr val="black"/>
              </a:solidFill>
              <a:latin typeface="微软雅黑" panose="020B0503020204020204" pitchFamily="34" charset="-122"/>
              <a:ea typeface="微软雅黑" panose="020B0503020204020204" pitchFamily="34" charset="-122"/>
            </a:endParaRPr>
          </a:p>
        </p:txBody>
      </p:sp>
      <p:sp>
        <p:nvSpPr>
          <p:cNvPr id="135" name="矩形 134">
            <a:extLst>
              <a:ext uri="{FF2B5EF4-FFF2-40B4-BE49-F238E27FC236}">
                <a16:creationId xmlns:xdr="http://schemas.openxmlformats.org/drawingml/2006/spreadsheetDrawing" xmlns="" xmlns:a16="http://schemas.microsoft.com/office/drawing/2014/main" xmlns:lc="http://schemas.openxmlformats.org/drawingml/2006/lockedCanvas" id="{00000000-0008-0000-0E00-000081000000}"/>
              </a:ext>
            </a:extLst>
          </p:cNvPr>
          <p:cNvSpPr/>
          <p:nvPr/>
        </p:nvSpPr>
        <p:spPr>
          <a:xfrm>
            <a:off x="7661652" y="2875277"/>
            <a:ext cx="1149670" cy="241007"/>
          </a:xfrm>
          <a:prstGeom prst="rect">
            <a:avLst/>
          </a:prstGeom>
          <a:solidFill>
            <a:schemeClr val="accent4">
              <a:lumMod val="60000"/>
              <a:lumOff val="40000"/>
            </a:schemeClr>
          </a:solidFill>
          <a:ln w="12700" cap="flat" cmpd="sng" algn="ctr">
            <a:solidFill>
              <a:schemeClr val="accent4">
                <a:lumMod val="75000"/>
              </a:schemeClr>
            </a:solidFill>
            <a:prstDash val="solid"/>
            <a:miter lim="800000"/>
          </a:ln>
          <a:effectLst/>
        </p:spPr>
        <p:txBody>
          <a:bodyPr vert="horz" wrap="square" numCol="1" spcCol="0" rtlCol="0" fromWordArt="0" anchor="ctr" anchorCtr="0" forceAA="0" compatLnSpc="1"/>
          <a:lstStyle/>
          <a:p>
            <a:pPr algn="ctr" defTabSz="750277"/>
            <a:r>
              <a:rPr lang="zh-CN" altLang="en-US" sz="995" kern="0" dirty="0">
                <a:solidFill>
                  <a:prstClr val="black"/>
                </a:solidFill>
                <a:latin typeface="微软雅黑" panose="020B0503020204020204" pitchFamily="34" charset="-122"/>
                <a:ea typeface="微软雅黑" panose="020B0503020204020204" pitchFamily="34" charset="-122"/>
              </a:rPr>
              <a:t>用户行为数据</a:t>
            </a:r>
          </a:p>
        </p:txBody>
      </p:sp>
      <p:sp>
        <p:nvSpPr>
          <p:cNvPr id="137" name="矩形 136"/>
          <p:cNvSpPr/>
          <p:nvPr/>
        </p:nvSpPr>
        <p:spPr>
          <a:xfrm>
            <a:off x="1130515" y="4798297"/>
            <a:ext cx="9826624" cy="16759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58518" indent="-258518">
              <a:lnSpc>
                <a:spcPct val="150000"/>
              </a:lnSpc>
              <a:buFont typeface="Wingdings" panose="05000000000000000000" pitchFamily="2" charset="2"/>
              <a:buChar char="Ø"/>
            </a:pPr>
            <a:r>
              <a:rPr lang="zh-CN" altLang="en-US" sz="1628" dirty="0">
                <a:solidFill>
                  <a:schemeClr val="tx1"/>
                </a:solidFill>
                <a:latin typeface="微软雅黑" panose="020B0503020204020204" pitchFamily="34" charset="-122"/>
                <a:ea typeface="微软雅黑" panose="020B0503020204020204" pitchFamily="34" charset="-122"/>
              </a:rPr>
              <a:t>基础服务框架、服务监控及平台安全方策可完全复用现有</a:t>
            </a:r>
            <a:r>
              <a:rPr lang="en-US" altLang="zh-CN" sz="1628" dirty="0">
                <a:solidFill>
                  <a:schemeClr val="tx1"/>
                </a:solidFill>
                <a:latin typeface="微软雅黑" panose="020B0503020204020204" pitchFamily="34" charset="-122"/>
                <a:ea typeface="微软雅黑" panose="020B0503020204020204" pitchFamily="34" charset="-122"/>
              </a:rPr>
              <a:t>VIT</a:t>
            </a:r>
            <a:r>
              <a:rPr lang="zh-CN" altLang="en-US" sz="1628" dirty="0">
                <a:solidFill>
                  <a:schemeClr val="tx1"/>
                </a:solidFill>
                <a:latin typeface="微软雅黑" panose="020B0503020204020204" pitchFamily="34" charset="-122"/>
                <a:ea typeface="微软雅黑" panose="020B0503020204020204" pitchFamily="34" charset="-122"/>
              </a:rPr>
              <a:t>平台；</a:t>
            </a:r>
            <a:endParaRPr lang="en-US" altLang="zh-CN" sz="1628" dirty="0">
              <a:solidFill>
                <a:schemeClr val="tx1"/>
              </a:solidFill>
              <a:latin typeface="微软雅黑" panose="020B0503020204020204" pitchFamily="34" charset="-122"/>
              <a:ea typeface="微软雅黑" panose="020B0503020204020204" pitchFamily="34" charset="-122"/>
            </a:endParaRPr>
          </a:p>
          <a:p>
            <a:pPr marL="258518" indent="-258518">
              <a:lnSpc>
                <a:spcPct val="150000"/>
              </a:lnSpc>
              <a:buFont typeface="Wingdings" panose="05000000000000000000" pitchFamily="2" charset="2"/>
              <a:buChar char="Ø"/>
            </a:pPr>
            <a:r>
              <a:rPr lang="zh-CN" altLang="en-US" sz="1628" dirty="0">
                <a:solidFill>
                  <a:schemeClr val="tx1"/>
                </a:solidFill>
                <a:latin typeface="微软雅黑" panose="020B0503020204020204" pitchFamily="34" charset="-122"/>
                <a:ea typeface="微软雅黑" panose="020B0503020204020204" pitchFamily="34" charset="-122"/>
              </a:rPr>
              <a:t>安全认证需根据新的鉴权方案进行修改；</a:t>
            </a:r>
            <a:endParaRPr lang="en-US" altLang="zh-CN" sz="1628" dirty="0">
              <a:solidFill>
                <a:schemeClr val="tx1"/>
              </a:solidFill>
              <a:latin typeface="微软雅黑" panose="020B0503020204020204" pitchFamily="34" charset="-122"/>
              <a:ea typeface="微软雅黑" panose="020B0503020204020204" pitchFamily="34" charset="-122"/>
            </a:endParaRPr>
          </a:p>
          <a:p>
            <a:pPr marL="258518" indent="-258518">
              <a:lnSpc>
                <a:spcPct val="150000"/>
              </a:lnSpc>
              <a:buFont typeface="Wingdings" panose="05000000000000000000" pitchFamily="2" charset="2"/>
              <a:buChar char="Ø"/>
            </a:pPr>
            <a:r>
              <a:rPr lang="zh-CN" altLang="en-US" sz="1628" dirty="0">
                <a:solidFill>
                  <a:schemeClr val="tx1"/>
                </a:solidFill>
                <a:latin typeface="微软雅黑" panose="020B0503020204020204" pitchFamily="34" charset="-122"/>
                <a:ea typeface="微软雅黑" panose="020B0503020204020204" pitchFamily="34" charset="-122"/>
              </a:rPr>
              <a:t>接入中心与端定义空中协议后进行适配修改；</a:t>
            </a:r>
            <a:endParaRPr lang="en-US" altLang="zh-CN" sz="1628" dirty="0">
              <a:solidFill>
                <a:schemeClr val="tx1"/>
              </a:solidFill>
              <a:latin typeface="微软雅黑" panose="020B0503020204020204" pitchFamily="34" charset="-122"/>
              <a:ea typeface="微软雅黑" panose="020B0503020204020204" pitchFamily="34" charset="-122"/>
            </a:endParaRPr>
          </a:p>
          <a:p>
            <a:pPr marL="258518" indent="-258518">
              <a:lnSpc>
                <a:spcPct val="150000"/>
              </a:lnSpc>
              <a:buFont typeface="Wingdings" panose="05000000000000000000" pitchFamily="2" charset="2"/>
              <a:buChar char="Ø"/>
            </a:pPr>
            <a:r>
              <a:rPr lang="zh-CN" altLang="en-US" sz="1628" dirty="0">
                <a:solidFill>
                  <a:schemeClr val="tx1"/>
                </a:solidFill>
                <a:latin typeface="微软雅黑" panose="020B0503020204020204" pitchFamily="34" charset="-122"/>
                <a:ea typeface="微软雅黑" panose="020B0503020204020204" pitchFamily="34" charset="-122"/>
              </a:rPr>
              <a:t>处理中心需对现有服务进行修改或新增；</a:t>
            </a:r>
            <a:endParaRPr lang="en-US" altLang="zh-CN" sz="1628" dirty="0">
              <a:solidFill>
                <a:schemeClr val="tx1"/>
              </a:solidFill>
              <a:latin typeface="微软雅黑" panose="020B0503020204020204" pitchFamily="34" charset="-122"/>
              <a:ea typeface="微软雅黑" panose="020B0503020204020204" pitchFamily="34" charset="-122"/>
            </a:endParaRPr>
          </a:p>
          <a:p>
            <a:pPr>
              <a:lnSpc>
                <a:spcPct val="150000"/>
              </a:lnSpc>
            </a:pPr>
            <a:endParaRPr lang="zh-CN" altLang="en-US" sz="1628"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3879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752798" y="1307537"/>
            <a:ext cx="10363493" cy="44142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75"/>
          </a:p>
        </p:txBody>
      </p:sp>
      <p:sp>
        <p:nvSpPr>
          <p:cNvPr id="3" name="标题 2"/>
          <p:cNvSpPr>
            <a:spLocks noChangeArrowheads="1"/>
          </p:cNvSpPr>
          <p:nvPr/>
        </p:nvSpPr>
        <p:spPr bwMode="auto">
          <a:xfrm>
            <a:off x="215156" y="108546"/>
            <a:ext cx="7492129" cy="49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681" tIns="41341" rIns="82681" bIns="41341" anchor="ctr"/>
          <a:lstStyle/>
          <a:p>
            <a:pPr>
              <a:lnSpc>
                <a:spcPct val="90000"/>
              </a:lnSpc>
            </a:pPr>
            <a:r>
              <a:rPr lang="zh-CN" altLang="en-US" sz="2800" b="1" dirty="0">
                <a:solidFill>
                  <a:schemeClr val="accent2">
                    <a:lumMod val="75000"/>
                  </a:schemeClr>
                </a:solidFill>
                <a:latin typeface="微软雅黑" pitchFamily="34" charset="-122"/>
                <a:ea typeface="微软雅黑" pitchFamily="34" charset="-122"/>
                <a:sym typeface="微软雅黑" pitchFamily="34" charset="-122"/>
              </a:rPr>
              <a:t>二</a:t>
            </a:r>
            <a:r>
              <a:rPr lang="zh-CN" altLang="en-US" sz="2800" b="1" dirty="0" smtClean="0">
                <a:solidFill>
                  <a:schemeClr val="accent2">
                    <a:lumMod val="75000"/>
                  </a:schemeClr>
                </a:solidFill>
                <a:latin typeface="微软雅黑" pitchFamily="34" charset="-122"/>
                <a:ea typeface="微软雅黑" pitchFamily="34" charset="-122"/>
                <a:sym typeface="微软雅黑" pitchFamily="34" charset="-122"/>
              </a:rPr>
              <a:t>、</a:t>
            </a:r>
            <a:r>
              <a:rPr lang="zh-CN" altLang="en-US" sz="2800" b="1" dirty="0">
                <a:solidFill>
                  <a:schemeClr val="accent2">
                    <a:lumMod val="75000"/>
                  </a:schemeClr>
                </a:solidFill>
                <a:latin typeface="微软雅黑" pitchFamily="34" charset="-122"/>
                <a:ea typeface="微软雅黑" pitchFamily="34" charset="-122"/>
                <a:sym typeface="微软雅黑" pitchFamily="34" charset="-122"/>
              </a:rPr>
              <a:t>产品方案</a:t>
            </a:r>
            <a:r>
              <a:rPr lang="en-US" altLang="zh-CN" sz="2800" b="1" dirty="0">
                <a:solidFill>
                  <a:schemeClr val="accent2">
                    <a:lumMod val="75000"/>
                  </a:schemeClr>
                </a:solidFill>
                <a:latin typeface="微软雅黑" pitchFamily="34" charset="-122"/>
                <a:ea typeface="微软雅黑" pitchFamily="34" charset="-122"/>
                <a:sym typeface="微软雅黑" pitchFamily="34" charset="-122"/>
              </a:rPr>
              <a:t>-</a:t>
            </a:r>
            <a:r>
              <a:rPr lang="zh-CN" altLang="en-US" sz="2800" b="1" dirty="0" smtClean="0">
                <a:solidFill>
                  <a:schemeClr val="accent2">
                    <a:lumMod val="75000"/>
                  </a:schemeClr>
                </a:solidFill>
                <a:latin typeface="微软雅黑" pitchFamily="34" charset="-122"/>
                <a:ea typeface="微软雅黑" pitchFamily="34" charset="-122"/>
                <a:sym typeface="微软雅黑" pitchFamily="34" charset="-122"/>
              </a:rPr>
              <a:t>云：</a:t>
            </a:r>
            <a:r>
              <a:rPr lang="en-US" altLang="zh-CN" sz="2800" b="1" dirty="0" smtClean="0">
                <a:solidFill>
                  <a:schemeClr val="accent2">
                    <a:lumMod val="75000"/>
                  </a:schemeClr>
                </a:solidFill>
                <a:latin typeface="微软雅黑" pitchFamily="34" charset="-122"/>
                <a:ea typeface="微软雅黑" pitchFamily="34" charset="-122"/>
                <a:sym typeface="微软雅黑" pitchFamily="34" charset="-122"/>
              </a:rPr>
              <a:t>L3</a:t>
            </a:r>
            <a:r>
              <a:rPr lang="zh-CN" altLang="en-US" sz="2800" b="1" dirty="0" smtClean="0">
                <a:solidFill>
                  <a:schemeClr val="accent2">
                    <a:lumMod val="75000"/>
                  </a:schemeClr>
                </a:solidFill>
                <a:latin typeface="微软雅黑" pitchFamily="34" charset="-122"/>
                <a:ea typeface="微软雅黑" pitchFamily="34" charset="-122"/>
                <a:sym typeface="微软雅黑" pitchFamily="34" charset="-122"/>
              </a:rPr>
              <a:t>层说明  多种音乐、地图的选择</a:t>
            </a:r>
            <a:endParaRPr lang="zh-CN" altLang="en-US" sz="2800" b="1" dirty="0">
              <a:solidFill>
                <a:schemeClr val="accent2">
                  <a:lumMod val="75000"/>
                </a:schemeClr>
              </a:solidFill>
              <a:latin typeface="微软雅黑" pitchFamily="34" charset="-122"/>
              <a:ea typeface="微软雅黑" pitchFamily="34" charset="-122"/>
            </a:endParaRPr>
          </a:p>
        </p:txBody>
      </p:sp>
      <p:sp>
        <p:nvSpPr>
          <p:cNvPr id="4" name="矩形 3"/>
          <p:cNvSpPr/>
          <p:nvPr/>
        </p:nvSpPr>
        <p:spPr>
          <a:xfrm>
            <a:off x="1189399" y="1553261"/>
            <a:ext cx="2986198" cy="340240"/>
          </a:xfrm>
          <a:prstGeom prst="rect">
            <a:avLst/>
          </a:prstGeom>
          <a:ln>
            <a:solidFill>
              <a:schemeClr val="bg2">
                <a:lumMod val="9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086" dirty="0"/>
              <a:t>APP</a:t>
            </a:r>
            <a:endParaRPr lang="zh-CN" altLang="en-US" sz="1086" dirty="0"/>
          </a:p>
        </p:txBody>
      </p:sp>
      <p:sp>
        <p:nvSpPr>
          <p:cNvPr id="5" name="矩形 4"/>
          <p:cNvSpPr/>
          <p:nvPr/>
        </p:nvSpPr>
        <p:spPr>
          <a:xfrm>
            <a:off x="4441498" y="1556129"/>
            <a:ext cx="3095087" cy="342764"/>
          </a:xfrm>
          <a:prstGeom prst="rect">
            <a:avLst/>
          </a:prstGeom>
          <a:ln>
            <a:solidFill>
              <a:schemeClr val="bg2">
                <a:lumMod val="9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086" dirty="0"/>
              <a:t>PORTAL</a:t>
            </a:r>
            <a:endParaRPr lang="zh-CN" altLang="en-US" sz="1086" dirty="0"/>
          </a:p>
        </p:txBody>
      </p:sp>
      <p:sp>
        <p:nvSpPr>
          <p:cNvPr id="6" name="矩形 5"/>
          <p:cNvSpPr/>
          <p:nvPr/>
        </p:nvSpPr>
        <p:spPr>
          <a:xfrm>
            <a:off x="1200887" y="2644838"/>
            <a:ext cx="7985175" cy="2973509"/>
          </a:xfrm>
          <a:prstGeom prst="rect">
            <a:avLst/>
          </a:prstGeom>
          <a:solidFill>
            <a:schemeClr val="accent1">
              <a:lumMod val="60000"/>
              <a:lumOff val="40000"/>
            </a:schemeClr>
          </a:solidFill>
          <a:ln>
            <a:solidFill>
              <a:schemeClr val="bg2">
                <a:lumMod val="90000"/>
              </a:schemeClr>
            </a:solidFill>
          </a:ln>
        </p:spPr>
        <p:style>
          <a:lnRef idx="3">
            <a:schemeClr val="lt1"/>
          </a:lnRef>
          <a:fillRef idx="1">
            <a:schemeClr val="accent2"/>
          </a:fillRef>
          <a:effectRef idx="1">
            <a:schemeClr val="accent2"/>
          </a:effectRef>
          <a:fontRef idx="minor">
            <a:schemeClr val="lt1"/>
          </a:fontRef>
        </p:style>
        <p:txBody>
          <a:bodyPr rtlCol="0" anchor="ctr"/>
          <a:lstStyle/>
          <a:p>
            <a:endParaRPr lang="en-US" altLang="zh-CN" sz="2175" dirty="0"/>
          </a:p>
          <a:p>
            <a:endParaRPr lang="en-US" altLang="zh-CN" sz="2175" dirty="0"/>
          </a:p>
          <a:p>
            <a:endParaRPr lang="en-US" altLang="zh-CN" sz="2175" dirty="0"/>
          </a:p>
          <a:p>
            <a:endParaRPr lang="en-US" altLang="zh-CN" sz="2175" dirty="0"/>
          </a:p>
          <a:p>
            <a:endParaRPr lang="en-US" altLang="zh-CN" sz="2175" dirty="0"/>
          </a:p>
          <a:p>
            <a:endParaRPr lang="en-US" altLang="zh-CN" sz="2175" dirty="0"/>
          </a:p>
          <a:p>
            <a:endParaRPr lang="en-US" altLang="zh-CN" sz="2175" dirty="0"/>
          </a:p>
          <a:p>
            <a:endParaRPr lang="en-US" altLang="zh-CN" sz="2175" dirty="0"/>
          </a:p>
          <a:p>
            <a:endParaRPr lang="en-US" altLang="zh-CN" sz="2175" dirty="0"/>
          </a:p>
          <a:p>
            <a:endParaRPr lang="en-US" altLang="zh-CN" sz="2175" dirty="0"/>
          </a:p>
          <a:p>
            <a:endParaRPr lang="en-US" altLang="zh-CN" sz="2175" dirty="0"/>
          </a:p>
          <a:p>
            <a:endParaRPr lang="zh-CN" altLang="en-US" sz="2175" dirty="0"/>
          </a:p>
        </p:txBody>
      </p:sp>
      <p:sp>
        <p:nvSpPr>
          <p:cNvPr id="7" name="矩形 6"/>
          <p:cNvSpPr/>
          <p:nvPr/>
        </p:nvSpPr>
        <p:spPr>
          <a:xfrm>
            <a:off x="1304293" y="3079176"/>
            <a:ext cx="1648814" cy="20106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7"/>
          </a:p>
        </p:txBody>
      </p:sp>
      <p:sp>
        <p:nvSpPr>
          <p:cNvPr id="8" name="矩形 7"/>
          <p:cNvSpPr/>
          <p:nvPr/>
        </p:nvSpPr>
        <p:spPr>
          <a:xfrm>
            <a:off x="1361740" y="3159602"/>
            <a:ext cx="1444902" cy="264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6" dirty="0">
                <a:ln w="0"/>
                <a:solidFill>
                  <a:schemeClr val="tx1"/>
                </a:solidFill>
                <a:effectLst>
                  <a:outerShdw blurRad="38100" dist="19050" dir="2700000" algn="tl" rotWithShape="0">
                    <a:schemeClr val="dk1">
                      <a:alpha val="40000"/>
                    </a:schemeClr>
                  </a:outerShdw>
                </a:effectLst>
              </a:rPr>
              <a:t>账户管理</a:t>
            </a:r>
          </a:p>
        </p:txBody>
      </p:sp>
      <p:sp>
        <p:nvSpPr>
          <p:cNvPr id="10" name="矩形 9"/>
          <p:cNvSpPr/>
          <p:nvPr/>
        </p:nvSpPr>
        <p:spPr>
          <a:xfrm>
            <a:off x="1361740" y="3521520"/>
            <a:ext cx="1444902" cy="247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6" dirty="0"/>
              <a:t>账户注册</a:t>
            </a:r>
          </a:p>
        </p:txBody>
      </p:sp>
      <p:sp>
        <p:nvSpPr>
          <p:cNvPr id="11" name="矩形 10"/>
          <p:cNvSpPr/>
          <p:nvPr/>
        </p:nvSpPr>
        <p:spPr>
          <a:xfrm>
            <a:off x="1361740" y="3900672"/>
            <a:ext cx="1444902" cy="264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6" dirty="0"/>
              <a:t>车辆绑定解绑</a:t>
            </a:r>
          </a:p>
        </p:txBody>
      </p:sp>
      <p:sp>
        <p:nvSpPr>
          <p:cNvPr id="13" name="矩形 12"/>
          <p:cNvSpPr/>
          <p:nvPr/>
        </p:nvSpPr>
        <p:spPr>
          <a:xfrm>
            <a:off x="1361740" y="4276341"/>
            <a:ext cx="1444902" cy="264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6" dirty="0"/>
              <a:t>车机登录注销</a:t>
            </a:r>
          </a:p>
        </p:txBody>
      </p:sp>
      <p:sp>
        <p:nvSpPr>
          <p:cNvPr id="15" name="矩形 14"/>
          <p:cNvSpPr/>
          <p:nvPr/>
        </p:nvSpPr>
        <p:spPr>
          <a:xfrm>
            <a:off x="1361740" y="4662279"/>
            <a:ext cx="1444902" cy="264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6" dirty="0"/>
              <a:t>多账号</a:t>
            </a:r>
          </a:p>
        </p:txBody>
      </p:sp>
      <p:sp>
        <p:nvSpPr>
          <p:cNvPr id="16" name="矩形 15"/>
          <p:cNvSpPr/>
          <p:nvPr/>
        </p:nvSpPr>
        <p:spPr>
          <a:xfrm>
            <a:off x="3280480" y="3079176"/>
            <a:ext cx="1694772" cy="13696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7"/>
          </a:p>
        </p:txBody>
      </p:sp>
      <p:sp>
        <p:nvSpPr>
          <p:cNvPr id="17" name="矩形 16"/>
          <p:cNvSpPr/>
          <p:nvPr/>
        </p:nvSpPr>
        <p:spPr>
          <a:xfrm>
            <a:off x="3452822" y="3159602"/>
            <a:ext cx="1434038" cy="264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6" dirty="0">
                <a:ln w="0"/>
                <a:solidFill>
                  <a:schemeClr val="tx1"/>
                </a:solidFill>
                <a:effectLst>
                  <a:outerShdw blurRad="38100" dist="19050" dir="2700000" algn="tl" rotWithShape="0">
                    <a:schemeClr val="dk1">
                      <a:alpha val="40000"/>
                    </a:schemeClr>
                  </a:outerShdw>
                </a:effectLst>
              </a:rPr>
              <a:t>车辆管理</a:t>
            </a:r>
          </a:p>
        </p:txBody>
      </p:sp>
      <p:sp>
        <p:nvSpPr>
          <p:cNvPr id="18" name="矩形 17"/>
          <p:cNvSpPr/>
          <p:nvPr/>
        </p:nvSpPr>
        <p:spPr>
          <a:xfrm>
            <a:off x="3407489" y="3431346"/>
            <a:ext cx="1444902" cy="247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6" dirty="0"/>
              <a:t>车辆状态</a:t>
            </a:r>
          </a:p>
        </p:txBody>
      </p:sp>
      <p:sp>
        <p:nvSpPr>
          <p:cNvPr id="19" name="矩形 18"/>
          <p:cNvSpPr/>
          <p:nvPr/>
        </p:nvSpPr>
        <p:spPr>
          <a:xfrm>
            <a:off x="3418353" y="3749567"/>
            <a:ext cx="1444902" cy="247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6" dirty="0"/>
              <a:t>车辆诊断</a:t>
            </a:r>
          </a:p>
        </p:txBody>
      </p:sp>
      <p:sp>
        <p:nvSpPr>
          <p:cNvPr id="20" name="矩形 19"/>
          <p:cNvSpPr/>
          <p:nvPr/>
        </p:nvSpPr>
        <p:spPr>
          <a:xfrm>
            <a:off x="3418353" y="4067788"/>
            <a:ext cx="1444902" cy="247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6" dirty="0"/>
              <a:t>车辆控制</a:t>
            </a:r>
          </a:p>
        </p:txBody>
      </p:sp>
      <p:sp>
        <p:nvSpPr>
          <p:cNvPr id="21" name="矩形 20"/>
          <p:cNvSpPr/>
          <p:nvPr/>
        </p:nvSpPr>
        <p:spPr>
          <a:xfrm>
            <a:off x="5302625" y="3079176"/>
            <a:ext cx="1694772" cy="1379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7"/>
          </a:p>
        </p:txBody>
      </p:sp>
      <p:sp>
        <p:nvSpPr>
          <p:cNvPr id="22" name="矩形 21"/>
          <p:cNvSpPr/>
          <p:nvPr/>
        </p:nvSpPr>
        <p:spPr>
          <a:xfrm>
            <a:off x="5451988" y="3194070"/>
            <a:ext cx="1466630" cy="228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6" dirty="0">
                <a:ln w="0"/>
                <a:solidFill>
                  <a:schemeClr val="tx1"/>
                </a:solidFill>
                <a:effectLst>
                  <a:outerShdw blurRad="38100" dist="19050" dir="2700000" algn="tl" rotWithShape="0">
                    <a:schemeClr val="dk1">
                      <a:alpha val="40000"/>
                    </a:schemeClr>
                  </a:outerShdw>
                </a:effectLst>
              </a:rPr>
              <a:t>客户关系管理</a:t>
            </a:r>
          </a:p>
        </p:txBody>
      </p:sp>
      <p:sp>
        <p:nvSpPr>
          <p:cNvPr id="23" name="矩形 22"/>
          <p:cNvSpPr/>
          <p:nvPr/>
        </p:nvSpPr>
        <p:spPr>
          <a:xfrm>
            <a:off x="5451988" y="3462401"/>
            <a:ext cx="1444902" cy="247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6" dirty="0"/>
              <a:t>维修保养</a:t>
            </a:r>
          </a:p>
        </p:txBody>
      </p:sp>
      <p:sp>
        <p:nvSpPr>
          <p:cNvPr id="24" name="矩形 23"/>
          <p:cNvSpPr/>
          <p:nvPr/>
        </p:nvSpPr>
        <p:spPr>
          <a:xfrm>
            <a:off x="5463477" y="3785778"/>
            <a:ext cx="1444902" cy="247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6" dirty="0"/>
              <a:t>违章查询</a:t>
            </a:r>
          </a:p>
        </p:txBody>
      </p:sp>
      <p:sp>
        <p:nvSpPr>
          <p:cNvPr id="25" name="矩形 24"/>
          <p:cNvSpPr/>
          <p:nvPr/>
        </p:nvSpPr>
        <p:spPr>
          <a:xfrm>
            <a:off x="5463477" y="4103999"/>
            <a:ext cx="1444902" cy="247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6" dirty="0"/>
              <a:t>优惠活动</a:t>
            </a:r>
          </a:p>
        </p:txBody>
      </p:sp>
      <p:sp>
        <p:nvSpPr>
          <p:cNvPr id="27" name="矩形 26"/>
          <p:cNvSpPr/>
          <p:nvPr/>
        </p:nvSpPr>
        <p:spPr>
          <a:xfrm>
            <a:off x="1189398" y="1996906"/>
            <a:ext cx="9599289" cy="576735"/>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67" dirty="0">
                <a:ln w="0"/>
                <a:solidFill>
                  <a:schemeClr val="tx1"/>
                </a:solidFill>
                <a:effectLst>
                  <a:outerShdw blurRad="38100" dist="19050" dir="2700000" algn="tl" rotWithShape="0">
                    <a:schemeClr val="dk1">
                      <a:alpha val="40000"/>
                    </a:schemeClr>
                  </a:outerShdw>
                </a:effectLst>
              </a:rPr>
              <a:t>网关服务</a:t>
            </a:r>
            <a:endParaRPr lang="en-US" altLang="zh-CN" sz="1267" dirty="0">
              <a:ln w="0"/>
              <a:solidFill>
                <a:schemeClr val="tx1"/>
              </a:solidFill>
              <a:effectLst>
                <a:outerShdw blurRad="38100" dist="19050" dir="2700000" algn="tl" rotWithShape="0">
                  <a:schemeClr val="dk1">
                    <a:alpha val="40000"/>
                  </a:schemeClr>
                </a:outerShdw>
              </a:effectLst>
            </a:endParaRPr>
          </a:p>
          <a:p>
            <a:endParaRPr lang="en-US" altLang="zh-CN" sz="1086" dirty="0"/>
          </a:p>
          <a:p>
            <a:endParaRPr lang="zh-CN" altLang="en-US" sz="1086" dirty="0"/>
          </a:p>
        </p:txBody>
      </p:sp>
      <p:sp>
        <p:nvSpPr>
          <p:cNvPr id="29" name="矩形 28"/>
          <p:cNvSpPr/>
          <p:nvPr/>
        </p:nvSpPr>
        <p:spPr>
          <a:xfrm>
            <a:off x="5314740" y="4537556"/>
            <a:ext cx="1694772" cy="578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7"/>
          </a:p>
        </p:txBody>
      </p:sp>
      <p:sp>
        <p:nvSpPr>
          <p:cNvPr id="30" name="矩形 29"/>
          <p:cNvSpPr/>
          <p:nvPr/>
        </p:nvSpPr>
        <p:spPr>
          <a:xfrm>
            <a:off x="5463477" y="4789056"/>
            <a:ext cx="1444902" cy="240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86" dirty="0"/>
              <a:t>OTA</a:t>
            </a:r>
            <a:r>
              <a:rPr lang="zh-CN" altLang="en-US" sz="1086" dirty="0"/>
              <a:t>升级</a:t>
            </a:r>
          </a:p>
        </p:txBody>
      </p:sp>
      <p:sp>
        <p:nvSpPr>
          <p:cNvPr id="31" name="矩形 30"/>
          <p:cNvSpPr/>
          <p:nvPr/>
        </p:nvSpPr>
        <p:spPr>
          <a:xfrm>
            <a:off x="5441750" y="4584232"/>
            <a:ext cx="1466630" cy="1914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86" dirty="0">
                <a:ln w="0"/>
                <a:solidFill>
                  <a:schemeClr val="tx1"/>
                </a:solidFill>
                <a:effectLst>
                  <a:outerShdw blurRad="38100" dist="19050" dir="2700000" algn="tl" rotWithShape="0">
                    <a:schemeClr val="dk1">
                      <a:alpha val="40000"/>
                    </a:schemeClr>
                  </a:outerShdw>
                </a:effectLst>
              </a:rPr>
              <a:t>OTA</a:t>
            </a:r>
            <a:r>
              <a:rPr lang="zh-CN" altLang="en-US" sz="1086" dirty="0">
                <a:ln w="0"/>
                <a:solidFill>
                  <a:schemeClr val="tx1"/>
                </a:solidFill>
                <a:effectLst>
                  <a:outerShdw blurRad="38100" dist="19050" dir="2700000" algn="tl" rotWithShape="0">
                    <a:schemeClr val="dk1">
                      <a:alpha val="40000"/>
                    </a:schemeClr>
                  </a:outerShdw>
                </a:effectLst>
              </a:rPr>
              <a:t>升级</a:t>
            </a:r>
          </a:p>
        </p:txBody>
      </p:sp>
      <p:sp>
        <p:nvSpPr>
          <p:cNvPr id="33" name="矩形 32"/>
          <p:cNvSpPr/>
          <p:nvPr/>
        </p:nvSpPr>
        <p:spPr>
          <a:xfrm>
            <a:off x="5171804" y="2251051"/>
            <a:ext cx="1444902" cy="2470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86" dirty="0"/>
              <a:t>服务权限验证</a:t>
            </a:r>
          </a:p>
        </p:txBody>
      </p:sp>
      <p:sp>
        <p:nvSpPr>
          <p:cNvPr id="34" name="矩形 33"/>
          <p:cNvSpPr/>
          <p:nvPr/>
        </p:nvSpPr>
        <p:spPr>
          <a:xfrm>
            <a:off x="7885458" y="2240907"/>
            <a:ext cx="1444902" cy="2470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86" dirty="0"/>
              <a:t>服务分发调度</a:t>
            </a:r>
          </a:p>
        </p:txBody>
      </p:sp>
      <p:sp>
        <p:nvSpPr>
          <p:cNvPr id="38" name="矩形 37"/>
          <p:cNvSpPr/>
          <p:nvPr/>
        </p:nvSpPr>
        <p:spPr>
          <a:xfrm>
            <a:off x="9358250" y="2644838"/>
            <a:ext cx="379152" cy="2973509"/>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67" dirty="0">
                <a:ln w="0"/>
                <a:solidFill>
                  <a:schemeClr val="tx1"/>
                </a:solidFill>
                <a:effectLst>
                  <a:outerShdw blurRad="38100" dist="19050" dir="2700000" algn="tl" rotWithShape="0">
                    <a:schemeClr val="dk1">
                      <a:alpha val="40000"/>
                    </a:schemeClr>
                  </a:outerShdw>
                </a:effectLst>
              </a:rPr>
              <a:t>公共模块</a:t>
            </a:r>
          </a:p>
        </p:txBody>
      </p:sp>
      <p:sp>
        <p:nvSpPr>
          <p:cNvPr id="40" name="矩形 39"/>
          <p:cNvSpPr/>
          <p:nvPr/>
        </p:nvSpPr>
        <p:spPr>
          <a:xfrm>
            <a:off x="9901242" y="2644838"/>
            <a:ext cx="379152" cy="2973509"/>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67" dirty="0">
                <a:ln w="0"/>
                <a:solidFill>
                  <a:schemeClr val="tx1"/>
                </a:solidFill>
                <a:effectLst>
                  <a:outerShdw blurRad="38100" dist="19050" dir="2700000" algn="tl" rotWithShape="0">
                    <a:schemeClr val="dk1">
                      <a:alpha val="40000"/>
                    </a:schemeClr>
                  </a:outerShdw>
                </a:effectLst>
              </a:rPr>
              <a:t>监控审计</a:t>
            </a:r>
            <a:endParaRPr lang="en-US" altLang="zh-CN" sz="1267" dirty="0">
              <a:ln w="0"/>
              <a:solidFill>
                <a:schemeClr val="tx1"/>
              </a:solidFill>
              <a:effectLst>
                <a:outerShdw blurRad="38100" dist="19050" dir="2700000" algn="tl" rotWithShape="0">
                  <a:schemeClr val="dk1">
                    <a:alpha val="40000"/>
                  </a:schemeClr>
                </a:outerShdw>
              </a:effectLst>
            </a:endParaRPr>
          </a:p>
        </p:txBody>
      </p:sp>
      <p:sp>
        <p:nvSpPr>
          <p:cNvPr id="41" name="矩形 40"/>
          <p:cNvSpPr/>
          <p:nvPr/>
        </p:nvSpPr>
        <p:spPr>
          <a:xfrm>
            <a:off x="1950472" y="2262643"/>
            <a:ext cx="1444902" cy="2470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86" dirty="0"/>
              <a:t>身份验证</a:t>
            </a:r>
          </a:p>
        </p:txBody>
      </p:sp>
      <p:sp>
        <p:nvSpPr>
          <p:cNvPr id="42" name="矩形 41"/>
          <p:cNvSpPr/>
          <p:nvPr/>
        </p:nvSpPr>
        <p:spPr>
          <a:xfrm>
            <a:off x="7244344" y="3079787"/>
            <a:ext cx="1694772" cy="13786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7"/>
          </a:p>
        </p:txBody>
      </p:sp>
      <p:sp>
        <p:nvSpPr>
          <p:cNvPr id="43" name="矩形 42"/>
          <p:cNvSpPr/>
          <p:nvPr/>
        </p:nvSpPr>
        <p:spPr>
          <a:xfrm>
            <a:off x="7343192" y="3227408"/>
            <a:ext cx="1466630" cy="228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6" dirty="0">
                <a:ln w="0"/>
                <a:solidFill>
                  <a:schemeClr val="tx1"/>
                </a:solidFill>
                <a:effectLst>
                  <a:outerShdw blurRad="38100" dist="19050" dir="2700000" algn="tl" rotWithShape="0">
                    <a:schemeClr val="dk1">
                      <a:alpha val="40000"/>
                    </a:schemeClr>
                  </a:outerShdw>
                </a:effectLst>
              </a:rPr>
              <a:t>客户服务</a:t>
            </a:r>
          </a:p>
        </p:txBody>
      </p:sp>
      <p:sp>
        <p:nvSpPr>
          <p:cNvPr id="44" name="矩形 43"/>
          <p:cNvSpPr/>
          <p:nvPr/>
        </p:nvSpPr>
        <p:spPr>
          <a:xfrm>
            <a:off x="7377660" y="3474783"/>
            <a:ext cx="1444902" cy="247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6" dirty="0"/>
              <a:t>服务协议</a:t>
            </a:r>
          </a:p>
        </p:txBody>
      </p:sp>
      <p:sp>
        <p:nvSpPr>
          <p:cNvPr id="45" name="矩形 44"/>
          <p:cNvSpPr/>
          <p:nvPr/>
        </p:nvSpPr>
        <p:spPr>
          <a:xfrm>
            <a:off x="7377660" y="3797804"/>
            <a:ext cx="1444902" cy="247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6" dirty="0"/>
              <a:t>用户手册</a:t>
            </a:r>
          </a:p>
        </p:txBody>
      </p:sp>
      <p:sp>
        <p:nvSpPr>
          <p:cNvPr id="46" name="矩形 45"/>
          <p:cNvSpPr/>
          <p:nvPr/>
        </p:nvSpPr>
        <p:spPr>
          <a:xfrm>
            <a:off x="7244344" y="4537556"/>
            <a:ext cx="1694772" cy="578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7"/>
          </a:p>
        </p:txBody>
      </p:sp>
      <p:sp>
        <p:nvSpPr>
          <p:cNvPr id="47" name="矩形 46"/>
          <p:cNvSpPr/>
          <p:nvPr/>
        </p:nvSpPr>
        <p:spPr>
          <a:xfrm>
            <a:off x="7332328" y="4593279"/>
            <a:ext cx="1466630" cy="1488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6" dirty="0">
                <a:ln w="0"/>
                <a:solidFill>
                  <a:schemeClr val="tx1"/>
                </a:solidFill>
                <a:effectLst>
                  <a:outerShdw blurRad="38100" dist="19050" dir="2700000" algn="tl" rotWithShape="0">
                    <a:schemeClr val="dk1">
                      <a:alpha val="40000"/>
                    </a:schemeClr>
                  </a:outerShdw>
                </a:effectLst>
              </a:rPr>
              <a:t>导航</a:t>
            </a:r>
          </a:p>
        </p:txBody>
      </p:sp>
      <p:sp>
        <p:nvSpPr>
          <p:cNvPr id="48" name="矩形 47"/>
          <p:cNvSpPr/>
          <p:nvPr/>
        </p:nvSpPr>
        <p:spPr>
          <a:xfrm>
            <a:off x="7364919" y="4804517"/>
            <a:ext cx="1444902" cy="235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6" dirty="0"/>
              <a:t>导航增强</a:t>
            </a:r>
          </a:p>
        </p:txBody>
      </p:sp>
      <p:sp>
        <p:nvSpPr>
          <p:cNvPr id="55" name="矩形 54"/>
          <p:cNvSpPr/>
          <p:nvPr/>
        </p:nvSpPr>
        <p:spPr>
          <a:xfrm>
            <a:off x="3281105" y="4482706"/>
            <a:ext cx="1694772" cy="6358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7"/>
          </a:p>
        </p:txBody>
      </p:sp>
      <p:sp>
        <p:nvSpPr>
          <p:cNvPr id="56" name="矩形 55"/>
          <p:cNvSpPr/>
          <p:nvPr/>
        </p:nvSpPr>
        <p:spPr>
          <a:xfrm>
            <a:off x="3418353" y="4789056"/>
            <a:ext cx="1444902" cy="247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86" dirty="0"/>
              <a:t>DVR</a:t>
            </a:r>
            <a:r>
              <a:rPr lang="zh-CN" altLang="en-US" sz="1086" dirty="0"/>
              <a:t>唤醒监控</a:t>
            </a:r>
          </a:p>
        </p:txBody>
      </p:sp>
      <p:sp>
        <p:nvSpPr>
          <p:cNvPr id="57" name="矩形 56"/>
          <p:cNvSpPr/>
          <p:nvPr/>
        </p:nvSpPr>
        <p:spPr>
          <a:xfrm>
            <a:off x="3452822" y="4516138"/>
            <a:ext cx="1434038" cy="264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86" dirty="0">
                <a:ln w="0"/>
                <a:solidFill>
                  <a:schemeClr val="tx1"/>
                </a:solidFill>
                <a:effectLst>
                  <a:outerShdw blurRad="38100" dist="19050" dir="2700000" algn="tl" rotWithShape="0">
                    <a:schemeClr val="dk1">
                      <a:alpha val="40000"/>
                    </a:schemeClr>
                  </a:outerShdw>
                </a:effectLst>
              </a:rPr>
              <a:t>DVR</a:t>
            </a:r>
            <a:endParaRPr lang="zh-CN" altLang="en-US" sz="1086" dirty="0">
              <a:ln w="0"/>
              <a:solidFill>
                <a:schemeClr val="tx1"/>
              </a:solidFill>
              <a:effectLst>
                <a:outerShdw blurRad="38100" dist="19050" dir="2700000" algn="tl" rotWithShape="0">
                  <a:schemeClr val="dk1">
                    <a:alpha val="40000"/>
                  </a:schemeClr>
                </a:outerShdw>
              </a:effectLst>
            </a:endParaRPr>
          </a:p>
        </p:txBody>
      </p:sp>
      <p:sp>
        <p:nvSpPr>
          <p:cNvPr id="58" name="矩形 57"/>
          <p:cNvSpPr/>
          <p:nvPr/>
        </p:nvSpPr>
        <p:spPr>
          <a:xfrm>
            <a:off x="7377660" y="4135807"/>
            <a:ext cx="1444902" cy="247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6" dirty="0"/>
              <a:t>消息中心</a:t>
            </a:r>
          </a:p>
        </p:txBody>
      </p:sp>
      <p:sp>
        <p:nvSpPr>
          <p:cNvPr id="59" name="矩形 58"/>
          <p:cNvSpPr/>
          <p:nvPr/>
        </p:nvSpPr>
        <p:spPr>
          <a:xfrm>
            <a:off x="4384093" y="2729968"/>
            <a:ext cx="1444902" cy="247023"/>
          </a:xfrm>
          <a:prstGeom prst="rect">
            <a:avLst/>
          </a:prstGeom>
          <a:solidFill>
            <a:schemeClr val="accent1">
              <a:lumMod val="60000"/>
              <a:lumOff val="40000"/>
            </a:schemeClr>
          </a:solidFill>
          <a:ln>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1267" dirty="0">
                <a:ln w="0"/>
                <a:solidFill>
                  <a:schemeClr val="tx1"/>
                </a:solidFill>
                <a:effectLst>
                  <a:outerShdw blurRad="38100" dist="19050" dir="2700000" algn="tl" rotWithShape="0">
                    <a:schemeClr val="dk1">
                      <a:alpha val="40000"/>
                    </a:schemeClr>
                  </a:outerShdw>
                </a:effectLst>
              </a:rPr>
              <a:t>后台服务</a:t>
            </a:r>
          </a:p>
        </p:txBody>
      </p:sp>
      <p:sp>
        <p:nvSpPr>
          <p:cNvPr id="61" name="矩形 60"/>
          <p:cNvSpPr/>
          <p:nvPr/>
        </p:nvSpPr>
        <p:spPr>
          <a:xfrm>
            <a:off x="752798" y="5800875"/>
            <a:ext cx="10363493" cy="7825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67" dirty="0">
                <a:ln w="0"/>
                <a:solidFill>
                  <a:schemeClr val="tx1"/>
                </a:solidFill>
                <a:effectLst>
                  <a:outerShdw blurRad="38100" dist="19050" dir="2700000" algn="tl" rotWithShape="0">
                    <a:schemeClr val="dk1">
                      <a:alpha val="40000"/>
                    </a:schemeClr>
                  </a:outerShdw>
                </a:effectLst>
                <a:latin typeface="+mn-ea"/>
              </a:rPr>
              <a:t>1</a:t>
            </a:r>
            <a:r>
              <a:rPr lang="zh-CN" altLang="en-US" sz="1267" dirty="0">
                <a:ln w="0"/>
                <a:solidFill>
                  <a:schemeClr val="tx1"/>
                </a:solidFill>
                <a:effectLst>
                  <a:outerShdw blurRad="38100" dist="19050" dir="2700000" algn="tl" rotWithShape="0">
                    <a:schemeClr val="dk1">
                      <a:alpha val="40000"/>
                    </a:schemeClr>
                  </a:outerShdw>
                </a:effectLst>
                <a:latin typeface="+mn-ea"/>
              </a:rPr>
              <a:t>、网关服务可以复用；</a:t>
            </a:r>
            <a:endParaRPr lang="en-US" altLang="zh-CN" sz="1267" dirty="0">
              <a:ln w="0"/>
              <a:solidFill>
                <a:schemeClr val="tx1"/>
              </a:solidFill>
              <a:effectLst>
                <a:outerShdw blurRad="38100" dist="19050" dir="2700000" algn="tl" rotWithShape="0">
                  <a:schemeClr val="dk1">
                    <a:alpha val="40000"/>
                  </a:schemeClr>
                </a:outerShdw>
              </a:effectLst>
              <a:latin typeface="+mn-ea"/>
            </a:endParaRPr>
          </a:p>
          <a:p>
            <a:r>
              <a:rPr lang="en-US" altLang="zh-CN" sz="1267" dirty="0">
                <a:ln w="0"/>
                <a:solidFill>
                  <a:schemeClr val="tx1"/>
                </a:solidFill>
                <a:effectLst>
                  <a:outerShdw blurRad="38100" dist="19050" dir="2700000" algn="tl" rotWithShape="0">
                    <a:schemeClr val="dk1">
                      <a:alpha val="40000"/>
                    </a:schemeClr>
                  </a:outerShdw>
                </a:effectLst>
                <a:latin typeface="+mn-ea"/>
              </a:rPr>
              <a:t>2</a:t>
            </a:r>
            <a:r>
              <a:rPr lang="zh-CN" altLang="en-US" sz="1267" dirty="0">
                <a:ln w="0"/>
                <a:solidFill>
                  <a:schemeClr val="tx1"/>
                </a:solidFill>
                <a:effectLst>
                  <a:outerShdw blurRad="38100" dist="19050" dir="2700000" algn="tl" rotWithShape="0">
                    <a:schemeClr val="dk1">
                      <a:alpha val="40000"/>
                    </a:schemeClr>
                  </a:outerShdw>
                </a:effectLst>
                <a:latin typeface="+mn-ea"/>
              </a:rPr>
              <a:t>、后台服务需对现有服务修改或新增，以适应交互</a:t>
            </a:r>
            <a:endParaRPr lang="en-US" altLang="zh-CN" sz="1267" dirty="0">
              <a:ln w="0"/>
              <a:solidFill>
                <a:schemeClr val="tx1"/>
              </a:solidFill>
              <a:effectLst>
                <a:outerShdw blurRad="38100" dist="19050" dir="2700000" algn="tl" rotWithShape="0">
                  <a:schemeClr val="dk1">
                    <a:alpha val="40000"/>
                  </a:schemeClr>
                </a:outerShdw>
              </a:effectLst>
              <a:latin typeface="+mn-ea"/>
            </a:endParaRPr>
          </a:p>
        </p:txBody>
      </p:sp>
      <p:sp>
        <p:nvSpPr>
          <p:cNvPr id="64" name="矩形 63"/>
          <p:cNvSpPr/>
          <p:nvPr/>
        </p:nvSpPr>
        <p:spPr>
          <a:xfrm>
            <a:off x="10409535" y="2644838"/>
            <a:ext cx="379152" cy="2973509"/>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67" dirty="0">
                <a:ln w="0"/>
                <a:solidFill>
                  <a:schemeClr val="tx1"/>
                </a:solidFill>
                <a:effectLst>
                  <a:outerShdw blurRad="38100" dist="19050" dir="2700000" algn="tl" rotWithShape="0">
                    <a:schemeClr val="dk1">
                      <a:alpha val="40000"/>
                    </a:schemeClr>
                  </a:outerShdw>
                </a:effectLst>
              </a:rPr>
              <a:t>外部系统</a:t>
            </a:r>
            <a:endParaRPr lang="en-US" altLang="zh-CN" sz="1267" dirty="0">
              <a:ln w="0"/>
              <a:solidFill>
                <a:schemeClr val="tx1"/>
              </a:solidFill>
              <a:effectLst>
                <a:outerShdw blurRad="38100" dist="19050" dir="2700000" algn="tl" rotWithShape="0">
                  <a:schemeClr val="dk1">
                    <a:alpha val="40000"/>
                  </a:schemeClr>
                </a:outerShdw>
              </a:effectLst>
            </a:endParaRPr>
          </a:p>
        </p:txBody>
      </p:sp>
      <p:sp>
        <p:nvSpPr>
          <p:cNvPr id="49" name="矩形 48"/>
          <p:cNvSpPr/>
          <p:nvPr/>
        </p:nvSpPr>
        <p:spPr>
          <a:xfrm>
            <a:off x="7885458" y="1542731"/>
            <a:ext cx="2903229" cy="342764"/>
          </a:xfrm>
          <a:prstGeom prst="rect">
            <a:avLst/>
          </a:prstGeom>
          <a:ln>
            <a:solidFill>
              <a:schemeClr val="bg2">
                <a:lumMod val="9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086" dirty="0" smtClean="0"/>
              <a:t>车机端 </a:t>
            </a:r>
            <a:endParaRPr lang="zh-CN" altLang="en-US" sz="1086" dirty="0"/>
          </a:p>
        </p:txBody>
      </p:sp>
    </p:spTree>
    <p:extLst>
      <p:ext uri="{BB962C8B-B14F-4D97-AF65-F5344CB8AC3E}">
        <p14:creationId xmlns:p14="http://schemas.microsoft.com/office/powerpoint/2010/main" val="2690850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ChangeArrowheads="1"/>
          </p:cNvSpPr>
          <p:nvPr/>
        </p:nvSpPr>
        <p:spPr bwMode="auto">
          <a:xfrm>
            <a:off x="234091" y="53672"/>
            <a:ext cx="7659161" cy="49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681" tIns="41341" rIns="82681" bIns="41341" anchor="ctr"/>
          <a:lstStyle/>
          <a:p>
            <a:pPr eaLnBrk="1" hangingPunct="1">
              <a:lnSpc>
                <a:spcPct val="90000"/>
              </a:lnSpc>
            </a:pPr>
            <a:r>
              <a:rPr lang="zh-CN" altLang="en-US" sz="2895" b="1" dirty="0" smtClean="0">
                <a:solidFill>
                  <a:schemeClr val="accent2">
                    <a:lumMod val="75000"/>
                  </a:schemeClr>
                </a:solidFill>
                <a:latin typeface="微软雅黑" pitchFamily="34" charset="-122"/>
                <a:ea typeface="微软雅黑" pitchFamily="34" charset="-122"/>
                <a:sym typeface="微软雅黑" pitchFamily="34" charset="-122"/>
              </a:rPr>
              <a:t>二、</a:t>
            </a:r>
            <a:r>
              <a:rPr lang="zh-CN" altLang="en-US" sz="2895" b="1" dirty="0">
                <a:solidFill>
                  <a:schemeClr val="accent2">
                    <a:lumMod val="75000"/>
                  </a:schemeClr>
                </a:solidFill>
                <a:latin typeface="微软雅黑" pitchFamily="34" charset="-122"/>
                <a:ea typeface="微软雅黑" pitchFamily="34" charset="-122"/>
                <a:sym typeface="微软雅黑" pitchFamily="34" charset="-122"/>
              </a:rPr>
              <a:t>产品</a:t>
            </a:r>
            <a:r>
              <a:rPr lang="zh-CN" altLang="en-US" sz="2800" b="1" dirty="0">
                <a:solidFill>
                  <a:schemeClr val="accent2">
                    <a:lumMod val="75000"/>
                  </a:schemeClr>
                </a:solidFill>
                <a:latin typeface="微软雅黑" pitchFamily="34" charset="-122"/>
                <a:ea typeface="微软雅黑" pitchFamily="34" charset="-122"/>
                <a:sym typeface="微软雅黑" pitchFamily="34" charset="-122"/>
              </a:rPr>
              <a:t>方案</a:t>
            </a:r>
            <a:r>
              <a:rPr lang="en-US" altLang="zh-CN" sz="2895" b="1" dirty="0">
                <a:solidFill>
                  <a:schemeClr val="accent2">
                    <a:lumMod val="75000"/>
                  </a:schemeClr>
                </a:solidFill>
                <a:latin typeface="微软雅黑" pitchFamily="34" charset="-122"/>
                <a:ea typeface="微软雅黑" pitchFamily="34" charset="-122"/>
                <a:sym typeface="微软雅黑" pitchFamily="34" charset="-122"/>
              </a:rPr>
              <a:t>-</a:t>
            </a:r>
            <a:r>
              <a:rPr lang="zh-CN" altLang="en-US" sz="2895" b="1" dirty="0" smtClean="0">
                <a:solidFill>
                  <a:schemeClr val="accent2">
                    <a:lumMod val="75000"/>
                  </a:schemeClr>
                </a:solidFill>
                <a:latin typeface="微软雅黑" pitchFamily="34" charset="-122"/>
                <a:ea typeface="微软雅黑" pitchFamily="34" charset="-122"/>
                <a:sym typeface="微软雅黑" pitchFamily="34" charset="-122"/>
              </a:rPr>
              <a:t>云：数据平台</a:t>
            </a:r>
            <a:r>
              <a:rPr lang="zh-CN" altLang="en-US" sz="2895" b="1" dirty="0">
                <a:solidFill>
                  <a:schemeClr val="accent2">
                    <a:lumMod val="75000"/>
                  </a:schemeClr>
                </a:solidFill>
                <a:latin typeface="微软雅黑" pitchFamily="34" charset="-122"/>
                <a:ea typeface="微软雅黑" pitchFamily="34" charset="-122"/>
                <a:sym typeface="微软雅黑" pitchFamily="34" charset="-122"/>
              </a:rPr>
              <a:t>说明</a:t>
            </a:r>
            <a:endParaRPr lang="zh-CN" altLang="en-US" sz="2895" b="1" dirty="0">
              <a:solidFill>
                <a:schemeClr val="accent2">
                  <a:lumMod val="75000"/>
                </a:schemeClr>
              </a:solidFill>
              <a:latin typeface="微软雅黑" pitchFamily="34" charset="-122"/>
              <a:ea typeface="微软雅黑" pitchFamily="34" charset="-122"/>
            </a:endParaRPr>
          </a:p>
        </p:txBody>
      </p:sp>
      <p:grpSp>
        <p:nvGrpSpPr>
          <p:cNvPr id="100" name="组合 99"/>
          <p:cNvGrpSpPr/>
          <p:nvPr/>
        </p:nvGrpSpPr>
        <p:grpSpPr>
          <a:xfrm>
            <a:off x="890332" y="1227111"/>
            <a:ext cx="9519933" cy="4060525"/>
            <a:chOff x="0" y="0"/>
            <a:chExt cx="10522961" cy="4889618"/>
          </a:xfrm>
        </p:grpSpPr>
        <p:sp>
          <p:nvSpPr>
            <p:cNvPr id="101" name="矩形 100"/>
            <p:cNvSpPr/>
            <p:nvPr/>
          </p:nvSpPr>
          <p:spPr>
            <a:xfrm>
              <a:off x="1807029" y="0"/>
              <a:ext cx="1789340" cy="4886897"/>
            </a:xfrm>
            <a:prstGeom prst="rect">
              <a:avLst/>
            </a:prstGeom>
            <a:gradFill rotWithShape="1">
              <a:gsLst>
                <a:gs pos="0">
                  <a:srgbClr val="A3C2FF">
                    <a:alpha val="100000"/>
                  </a:srgbClr>
                </a:gs>
                <a:gs pos="35001">
                  <a:srgbClr val="BDD5FF">
                    <a:alpha val="100000"/>
                  </a:srgbClr>
                </a:gs>
                <a:gs pos="100000">
                  <a:srgbClr val="E5EEFF">
                    <a:alpha val="100000"/>
                  </a:srgbClr>
                </a:gs>
              </a:gsLst>
              <a:lin ang="16200000" scaled="1"/>
              <a:tileRect/>
            </a:gradFill>
            <a:ln w="9525" cap="flat" cmpd="sng">
              <a:solidFill>
                <a:srgbClr val="4A7DBA"/>
              </a:solidFill>
              <a:prstDash val="solid"/>
              <a:round/>
              <a:headEnd type="none" w="med" len="med"/>
              <a:tailEnd type="none" w="med" len="med"/>
            </a:ln>
            <a:effectLst>
              <a:outerShdw dist="20000" dir="5400000" rotWithShape="0">
                <a:srgbClr val="000000">
                  <a:alpha val="38000"/>
                </a:srgbClr>
              </a:outerShdw>
            </a:effectLst>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827258" eaLnBrk="0" fontAlgn="base" hangingPunct="0">
                <a:spcBef>
                  <a:spcPct val="0"/>
                </a:spcBef>
                <a:spcAft>
                  <a:spcPct val="0"/>
                </a:spcAft>
                <a:buFont typeface="Arial" panose="020B0604020202020204" pitchFamily="34" charset="0"/>
              </a:pPr>
              <a:endParaRPr lang="zh-CN" altLang="en-US" sz="1086">
                <a:latin typeface="华文细黑" panose="02010600040101010101" pitchFamily="2" charset="-122"/>
                <a:ea typeface="宋体" panose="02010600030101010101" pitchFamily="2" charset="-122"/>
              </a:endParaRPr>
            </a:p>
          </p:txBody>
        </p:sp>
        <p:sp>
          <p:nvSpPr>
            <p:cNvPr id="102" name="矩形 101"/>
            <p:cNvSpPr/>
            <p:nvPr/>
          </p:nvSpPr>
          <p:spPr>
            <a:xfrm>
              <a:off x="5484813" y="0"/>
              <a:ext cx="2370827" cy="4886898"/>
            </a:xfrm>
            <a:prstGeom prst="rect">
              <a:avLst/>
            </a:prstGeom>
            <a:gradFill rotWithShape="1">
              <a:gsLst>
                <a:gs pos="0">
                  <a:srgbClr val="A3C2FF">
                    <a:alpha val="100000"/>
                  </a:srgbClr>
                </a:gs>
                <a:gs pos="35001">
                  <a:srgbClr val="BDD5FF">
                    <a:alpha val="100000"/>
                  </a:srgbClr>
                </a:gs>
                <a:gs pos="100000">
                  <a:srgbClr val="E5EEFF">
                    <a:alpha val="100000"/>
                  </a:srgbClr>
                </a:gs>
              </a:gsLst>
              <a:lin ang="16200000" scaled="1"/>
              <a:tileRect/>
            </a:gradFill>
            <a:ln w="9525" cap="flat" cmpd="sng">
              <a:solidFill>
                <a:srgbClr val="4A7DBA"/>
              </a:solidFill>
              <a:prstDash val="solid"/>
              <a:round/>
              <a:headEnd type="none" w="med" len="med"/>
              <a:tailEnd type="none" w="med" len="med"/>
            </a:ln>
            <a:effectLst>
              <a:outerShdw dist="20000" dir="5400000" rotWithShape="0">
                <a:srgbClr val="000000">
                  <a:alpha val="38000"/>
                </a:srgbClr>
              </a:outerShdw>
            </a:effectLst>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fontAlgn="base" hangingPunct="0">
                <a:spcBef>
                  <a:spcPct val="0"/>
                </a:spcBef>
                <a:spcAft>
                  <a:spcPct val="0"/>
                </a:spcAft>
                <a:buFont typeface="Arial" panose="020B0604020202020204" pitchFamily="34" charset="0"/>
              </a:pPr>
              <a:endParaRPr lang="zh-CN" altLang="en-US" sz="1086">
                <a:latin typeface="华文细黑" panose="02010600040101010101" pitchFamily="2" charset="-122"/>
                <a:ea typeface="宋体" panose="02010600030101010101" pitchFamily="2" charset="-122"/>
              </a:endParaRPr>
            </a:p>
          </p:txBody>
        </p:sp>
        <p:sp>
          <p:nvSpPr>
            <p:cNvPr id="103" name="矩形 102"/>
            <p:cNvSpPr/>
            <p:nvPr/>
          </p:nvSpPr>
          <p:spPr>
            <a:xfrm>
              <a:off x="7818453" y="0"/>
              <a:ext cx="2704508" cy="4886898"/>
            </a:xfrm>
            <a:prstGeom prst="rect">
              <a:avLst/>
            </a:prstGeom>
            <a:gradFill rotWithShape="1">
              <a:gsLst>
                <a:gs pos="0">
                  <a:srgbClr val="FFA5A3">
                    <a:alpha val="100000"/>
                  </a:srgbClr>
                </a:gs>
                <a:gs pos="35001">
                  <a:srgbClr val="FFBEBE">
                    <a:alpha val="100000"/>
                  </a:srgbClr>
                </a:gs>
                <a:gs pos="100000">
                  <a:srgbClr val="FFE6E6">
                    <a:alpha val="100000"/>
                  </a:srgbClr>
                </a:gs>
              </a:gsLst>
              <a:lin ang="16200000" scaled="1"/>
              <a:tileRect/>
            </a:gradFill>
            <a:ln w="9525" cap="flat" cmpd="sng">
              <a:solidFill>
                <a:srgbClr val="BD4B48"/>
              </a:solidFill>
              <a:prstDash val="solid"/>
              <a:round/>
              <a:headEnd type="none" w="med" len="med"/>
              <a:tailEnd type="none" w="med" len="med"/>
            </a:ln>
            <a:effectLst>
              <a:outerShdw dist="20000" dir="5400000" rotWithShape="0">
                <a:srgbClr val="000000">
                  <a:alpha val="38000"/>
                </a:srgbClr>
              </a:outerShdw>
            </a:effectLst>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sz="1086"/>
            </a:p>
          </p:txBody>
        </p:sp>
        <p:sp>
          <p:nvSpPr>
            <p:cNvPr id="104" name="文本框 4191"/>
            <p:cNvSpPr txBox="1"/>
            <p:nvPr/>
          </p:nvSpPr>
          <p:spPr>
            <a:xfrm>
              <a:off x="2169217" y="37481"/>
              <a:ext cx="820809" cy="358909"/>
            </a:xfrm>
            <a:prstGeom prst="rect">
              <a:avLst/>
            </a:prstGeom>
            <a:noFill/>
            <a:ln w="9525">
              <a:noFill/>
              <a:miter/>
            </a:ln>
          </p:spPr>
          <p:txBody>
            <a:bodyPr vert="horz" wrap="square" lIns="24817" tIns="16545" rIns="24817"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r>
                <a:rPr lang="zh-CN" altLang="en-US" sz="1086"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应用程序</a:t>
              </a:r>
            </a:p>
          </p:txBody>
        </p:sp>
        <p:sp>
          <p:nvSpPr>
            <p:cNvPr id="105" name="文本框 47"/>
            <p:cNvSpPr txBox="1"/>
            <p:nvPr/>
          </p:nvSpPr>
          <p:spPr>
            <a:xfrm>
              <a:off x="6296953" y="50884"/>
              <a:ext cx="867604" cy="326607"/>
            </a:xfrm>
            <a:prstGeom prst="rect">
              <a:avLst/>
            </a:prstGeom>
            <a:noFill/>
            <a:ln w="9525">
              <a:noFill/>
              <a:miter/>
            </a:ln>
          </p:spPr>
          <p:txBody>
            <a:bodyPr vert="horz" wrap="square" lIns="24817" tIns="16545"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zh-CN" altLang="en-US" sz="1086" b="1">
                  <a:solidFill>
                    <a:srgbClr val="000000"/>
                  </a:solidFill>
                  <a:latin typeface="微软雅黑" charset="-122"/>
                  <a:ea typeface="微软雅黑" charset="-122"/>
                  <a:cs typeface="微软雅黑" charset="-122"/>
                  <a:sym typeface="微软雅黑" charset="-122"/>
                </a:rPr>
                <a:t>数据中间层</a:t>
              </a:r>
            </a:p>
          </p:txBody>
        </p:sp>
        <p:sp>
          <p:nvSpPr>
            <p:cNvPr id="106" name="文本框 4191"/>
            <p:cNvSpPr txBox="1"/>
            <p:nvPr/>
          </p:nvSpPr>
          <p:spPr>
            <a:xfrm>
              <a:off x="8764830" y="26639"/>
              <a:ext cx="733425" cy="351065"/>
            </a:xfrm>
            <a:prstGeom prst="rect">
              <a:avLst/>
            </a:prstGeom>
            <a:noFill/>
            <a:ln w="9525">
              <a:noFill/>
              <a:miter/>
            </a:ln>
          </p:spPr>
          <p:txBody>
            <a:bodyPr vert="horz" wrap="square" lIns="24817" tIns="16545" rIns="24817"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r>
                <a:rPr lang="zh-CN" altLang="en-US" sz="1086" b="1">
                  <a:solidFill>
                    <a:srgbClr val="000000"/>
                  </a:solidFill>
                  <a:latin typeface="微软雅黑" charset="-122"/>
                  <a:ea typeface="微软雅黑" charset="-122"/>
                  <a:cs typeface="微软雅黑" charset="-122"/>
                  <a:sym typeface="微软雅黑" charset="-122"/>
                </a:rPr>
                <a:t>数据层</a:t>
              </a:r>
            </a:p>
          </p:txBody>
        </p:sp>
        <p:pic>
          <p:nvPicPr>
            <p:cNvPr id="107" name="图片 106"/>
            <p:cNvPicPr>
              <a:picLocks noChangeAspect="1"/>
            </p:cNvPicPr>
            <p:nvPr/>
          </p:nvPicPr>
          <p:blipFill>
            <a:blip r:embed="rId2">
              <a:lum/>
            </a:blip>
            <a:stretch>
              <a:fillRect/>
            </a:stretch>
          </p:blipFill>
          <p:spPr>
            <a:xfrm>
              <a:off x="8365457" y="406280"/>
              <a:ext cx="869998" cy="446857"/>
            </a:xfrm>
            <a:prstGeom prst="rect">
              <a:avLst/>
            </a:prstGeom>
            <a:noFill/>
            <a:ln w="9525">
              <a:noFill/>
              <a:miter/>
            </a:ln>
          </p:spPr>
        </p:pic>
        <p:pic>
          <p:nvPicPr>
            <p:cNvPr id="108" name="图片 107"/>
            <p:cNvPicPr>
              <a:picLocks noChangeAspect="1"/>
            </p:cNvPicPr>
            <p:nvPr/>
          </p:nvPicPr>
          <p:blipFill>
            <a:blip r:embed="rId2">
              <a:lum/>
            </a:blip>
            <a:stretch>
              <a:fillRect/>
            </a:stretch>
          </p:blipFill>
          <p:spPr>
            <a:xfrm>
              <a:off x="8655884" y="404823"/>
              <a:ext cx="880234" cy="452209"/>
            </a:xfrm>
            <a:prstGeom prst="rect">
              <a:avLst/>
            </a:prstGeom>
            <a:noFill/>
            <a:ln w="9525">
              <a:noFill/>
              <a:miter/>
            </a:ln>
          </p:spPr>
        </p:pic>
        <p:sp>
          <p:nvSpPr>
            <p:cNvPr id="109" name="文本框 4168"/>
            <p:cNvSpPr txBox="1"/>
            <p:nvPr/>
          </p:nvSpPr>
          <p:spPr>
            <a:xfrm>
              <a:off x="8540402" y="875511"/>
              <a:ext cx="1013732" cy="251732"/>
            </a:xfrm>
            <a:prstGeom prst="rect">
              <a:avLst/>
            </a:prstGeom>
            <a:noFill/>
            <a:ln w="9525">
              <a:noFill/>
              <a:miter/>
            </a:ln>
          </p:spPr>
          <p:txBody>
            <a:bodyPr vert="horz" wrap="square" lIns="24817" tIns="16545" rIns="24817" bIns="16545"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905"/>
                </a:lnSpc>
              </a:pPr>
              <a:r>
                <a:rPr lang="en-US" altLang="zh-CN" sz="995" b="1">
                  <a:latin typeface="微软雅黑" panose="020B0503020204020204" pitchFamily="34" charset="-122"/>
                  <a:ea typeface="微软雅黑" panose="020B0503020204020204" pitchFamily="34" charset="-122"/>
                </a:rPr>
                <a:t>Master Slave</a:t>
              </a:r>
              <a:endParaRPr lang="zh-CN" altLang="en-US" sz="995" b="1">
                <a:latin typeface="微软雅黑" panose="020B0503020204020204" pitchFamily="34" charset="-122"/>
                <a:ea typeface="微软雅黑" panose="020B0503020204020204" pitchFamily="34" charset="-122"/>
                <a:sym typeface="微软雅黑" charset="-122"/>
              </a:endParaRPr>
            </a:p>
          </p:txBody>
        </p:sp>
        <p:pic>
          <p:nvPicPr>
            <p:cNvPr id="110" name="图片 109"/>
            <p:cNvPicPr>
              <a:picLocks noChangeAspect="1"/>
            </p:cNvPicPr>
            <p:nvPr/>
          </p:nvPicPr>
          <p:blipFill>
            <a:blip r:embed="rId2">
              <a:lum/>
            </a:blip>
            <a:stretch>
              <a:fillRect/>
            </a:stretch>
          </p:blipFill>
          <p:spPr>
            <a:xfrm>
              <a:off x="6093265" y="423607"/>
              <a:ext cx="870000" cy="446857"/>
            </a:xfrm>
            <a:prstGeom prst="rect">
              <a:avLst/>
            </a:prstGeom>
            <a:noFill/>
            <a:ln w="9525">
              <a:noFill/>
              <a:miter/>
            </a:ln>
          </p:spPr>
        </p:pic>
        <p:pic>
          <p:nvPicPr>
            <p:cNvPr id="111" name="图片 110"/>
            <p:cNvPicPr>
              <a:picLocks noChangeAspect="1"/>
            </p:cNvPicPr>
            <p:nvPr/>
          </p:nvPicPr>
          <p:blipFill>
            <a:blip r:embed="rId2">
              <a:lum/>
            </a:blip>
            <a:stretch>
              <a:fillRect/>
            </a:stretch>
          </p:blipFill>
          <p:spPr>
            <a:xfrm>
              <a:off x="6522496" y="405279"/>
              <a:ext cx="864557" cy="467730"/>
            </a:xfrm>
            <a:prstGeom prst="rect">
              <a:avLst/>
            </a:prstGeom>
            <a:noFill/>
            <a:ln w="9525">
              <a:noFill/>
              <a:miter/>
            </a:ln>
          </p:spPr>
        </p:pic>
        <p:sp>
          <p:nvSpPr>
            <p:cNvPr id="112" name="文本框 60"/>
            <p:cNvSpPr txBox="1"/>
            <p:nvPr/>
          </p:nvSpPr>
          <p:spPr>
            <a:xfrm>
              <a:off x="6417115" y="889674"/>
              <a:ext cx="548736" cy="204147"/>
            </a:xfrm>
            <a:prstGeom prst="rect">
              <a:avLst/>
            </a:prstGeom>
            <a:noFill/>
            <a:ln w="9525">
              <a:noFill/>
              <a:miter/>
            </a:ln>
          </p:spPr>
          <p:txBody>
            <a:bodyPr vert="horz" wrap="square" lIns="24817" tIns="16545"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altLang="zh-CN" sz="1086" b="1">
                  <a:solidFill>
                    <a:srgbClr val="000000"/>
                  </a:solidFill>
                  <a:latin typeface="微软雅黑" charset="-122"/>
                  <a:ea typeface="微软雅黑" charset="-122"/>
                  <a:cs typeface="微软雅黑" charset="-122"/>
                  <a:sym typeface="微软雅黑" charset="-122"/>
                </a:rPr>
                <a:t>Mycat</a:t>
              </a:r>
              <a:endParaRPr lang="zh-CN" altLang="en-US" sz="1086" b="1">
                <a:solidFill>
                  <a:srgbClr val="000000"/>
                </a:solidFill>
                <a:latin typeface="微软雅黑" charset="-122"/>
                <a:ea typeface="微软雅黑" charset="-122"/>
                <a:cs typeface="微软雅黑" charset="-122"/>
                <a:sym typeface="微软雅黑" charset="-122"/>
              </a:endParaRPr>
            </a:p>
          </p:txBody>
        </p:sp>
        <p:sp>
          <p:nvSpPr>
            <p:cNvPr id="113" name="文本框 60"/>
            <p:cNvSpPr txBox="1"/>
            <p:nvPr/>
          </p:nvSpPr>
          <p:spPr>
            <a:xfrm>
              <a:off x="6417115" y="3059458"/>
              <a:ext cx="575581" cy="359784"/>
            </a:xfrm>
            <a:prstGeom prst="rect">
              <a:avLst/>
            </a:prstGeom>
            <a:noFill/>
            <a:ln w="9525">
              <a:noFill/>
              <a:miter/>
            </a:ln>
          </p:spPr>
          <p:txBody>
            <a:bodyPr vert="horz" wrap="square" lIns="24817" tIns="16545"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altLang="zh-CN" sz="995" b="1">
                  <a:solidFill>
                    <a:srgbClr val="000000"/>
                  </a:solidFill>
                  <a:latin typeface="微软雅黑" charset="-122"/>
                  <a:ea typeface="微软雅黑" charset="-122"/>
                  <a:cs typeface="微软雅黑" charset="-122"/>
                  <a:sym typeface="微软雅黑" charset="-122"/>
                </a:rPr>
                <a:t>KAFKA</a:t>
              </a:r>
              <a:endParaRPr lang="zh-CN" altLang="en-US" sz="995" b="1">
                <a:solidFill>
                  <a:srgbClr val="000000"/>
                </a:solidFill>
                <a:latin typeface="微软雅黑" charset="-122"/>
                <a:ea typeface="微软雅黑" charset="-122"/>
                <a:cs typeface="微软雅黑" charset="-122"/>
                <a:sym typeface="微软雅黑" charset="-122"/>
              </a:endParaRPr>
            </a:p>
          </p:txBody>
        </p:sp>
        <p:sp>
          <p:nvSpPr>
            <p:cNvPr id="114" name="文本框 4168"/>
            <p:cNvSpPr txBox="1"/>
            <p:nvPr/>
          </p:nvSpPr>
          <p:spPr>
            <a:xfrm>
              <a:off x="8461480" y="1705547"/>
              <a:ext cx="1089932" cy="251732"/>
            </a:xfrm>
            <a:prstGeom prst="rect">
              <a:avLst/>
            </a:prstGeom>
            <a:noFill/>
            <a:ln w="9525">
              <a:noFill/>
              <a:miter/>
            </a:ln>
          </p:spPr>
          <p:txBody>
            <a:bodyPr vert="horz" wrap="square" lIns="24817" tIns="16545" rIns="24817" bIns="16545"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905"/>
                </a:lnSpc>
              </a:pPr>
              <a:r>
                <a:rPr lang="en-US" altLang="zh-CN" sz="995" b="1">
                  <a:latin typeface="微软雅黑" panose="020B0503020204020204" pitchFamily="34" charset="-122"/>
                  <a:ea typeface="微软雅黑" panose="020B0503020204020204" pitchFamily="34" charset="-122"/>
                </a:rPr>
                <a:t>Master Slave</a:t>
              </a:r>
              <a:endParaRPr lang="zh-CN" altLang="en-US" sz="995" b="1">
                <a:latin typeface="微软雅黑" panose="020B0503020204020204" pitchFamily="34" charset="-122"/>
                <a:ea typeface="微软雅黑" panose="020B0503020204020204" pitchFamily="34" charset="-122"/>
                <a:sym typeface="微软雅黑" charset="-122"/>
              </a:endParaRPr>
            </a:p>
          </p:txBody>
        </p:sp>
        <p:sp>
          <p:nvSpPr>
            <p:cNvPr id="115" name="矩形 114"/>
            <p:cNvSpPr/>
            <p:nvPr/>
          </p:nvSpPr>
          <p:spPr>
            <a:xfrm>
              <a:off x="7929440" y="339389"/>
              <a:ext cx="2469697" cy="1683993"/>
            </a:xfrm>
            <a:prstGeom prst="rect">
              <a:avLst/>
            </a:prstGeom>
            <a:noFill/>
            <a:ln w="15875" cap="flat" cmpd="sng">
              <a:solidFill>
                <a:schemeClr val="tx2">
                  <a:lumMod val="40000"/>
                  <a:lumOff val="60000"/>
                </a:schemeClr>
              </a:solidFill>
              <a:prstDash val="dash"/>
              <a:round/>
              <a:headEnd type="none" w="med" len="med"/>
              <a:tailEnd type="none" w="med" len="med"/>
            </a:ln>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fontAlgn="base" hangingPunct="0">
                <a:spcBef>
                  <a:spcPct val="0"/>
                </a:spcBef>
                <a:spcAft>
                  <a:spcPct val="0"/>
                </a:spcAft>
                <a:buFont typeface="Arial" panose="020B0604020202020204" pitchFamily="34" charset="0"/>
              </a:pPr>
              <a:endParaRPr lang="zh-CN" altLang="en-US" sz="1086">
                <a:latin typeface="华文细黑" panose="02010600040101010101" pitchFamily="2" charset="-122"/>
                <a:ea typeface="宋体" panose="02010600030101010101" pitchFamily="2" charset="-122"/>
              </a:endParaRPr>
            </a:p>
          </p:txBody>
        </p:sp>
        <p:sp>
          <p:nvSpPr>
            <p:cNvPr id="116" name="矩形 115"/>
            <p:cNvSpPr/>
            <p:nvPr/>
          </p:nvSpPr>
          <p:spPr>
            <a:xfrm>
              <a:off x="7948491" y="2223978"/>
              <a:ext cx="2441121" cy="2607919"/>
            </a:xfrm>
            <a:prstGeom prst="rect">
              <a:avLst/>
            </a:prstGeom>
            <a:noFill/>
            <a:ln w="15875" cap="flat" cmpd="sng">
              <a:solidFill>
                <a:schemeClr val="tx2">
                  <a:lumMod val="40000"/>
                  <a:lumOff val="60000"/>
                </a:schemeClr>
              </a:solidFill>
              <a:prstDash val="dash"/>
              <a:round/>
              <a:headEnd type="none" w="med" len="med"/>
              <a:tailEnd type="none" w="med" len="med"/>
            </a:ln>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fontAlgn="base" hangingPunct="0">
                <a:spcBef>
                  <a:spcPct val="0"/>
                </a:spcBef>
                <a:spcAft>
                  <a:spcPct val="0"/>
                </a:spcAft>
                <a:buFont typeface="Arial" panose="020B0604020202020204" pitchFamily="34" charset="0"/>
              </a:pPr>
              <a:endParaRPr lang="zh-CN" altLang="en-US" sz="1086">
                <a:latin typeface="华文细黑" panose="02010600040101010101" pitchFamily="2" charset="-122"/>
                <a:ea typeface="宋体" panose="02010600030101010101" pitchFamily="2" charset="-122"/>
              </a:endParaRPr>
            </a:p>
          </p:txBody>
        </p:sp>
        <p:sp>
          <p:nvSpPr>
            <p:cNvPr id="117" name="文本框 4168"/>
            <p:cNvSpPr txBox="1"/>
            <p:nvPr/>
          </p:nvSpPr>
          <p:spPr>
            <a:xfrm>
              <a:off x="8555961" y="4563166"/>
              <a:ext cx="1134245" cy="295156"/>
            </a:xfrm>
            <a:prstGeom prst="rect">
              <a:avLst/>
            </a:prstGeom>
            <a:noFill/>
            <a:ln w="9525">
              <a:noFill/>
              <a:miter/>
            </a:ln>
          </p:spPr>
          <p:txBody>
            <a:bodyPr vert="horz" wrap="square" lIns="24817" tIns="16545" rIns="24817" bIns="16545"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zh-CN" sz="1086" b="1">
                  <a:latin typeface="微软雅黑" panose="020B0503020204020204" pitchFamily="34" charset="-122"/>
                  <a:ea typeface="微软雅黑" panose="020B0503020204020204" pitchFamily="34" charset="-122"/>
                </a:rPr>
                <a:t> Zookeeper</a:t>
              </a:r>
              <a:endParaRPr lang="zh-CN" altLang="en-US" sz="1086" b="1">
                <a:latin typeface="微软雅黑" panose="020B0503020204020204" pitchFamily="34" charset="-122"/>
                <a:ea typeface="微软雅黑" panose="020B0503020204020204" pitchFamily="34" charset="-122"/>
                <a:sym typeface="微软雅黑" charset="-122"/>
              </a:endParaRPr>
            </a:p>
          </p:txBody>
        </p:sp>
        <p:sp>
          <p:nvSpPr>
            <p:cNvPr id="118" name="文本框 4168"/>
            <p:cNvSpPr txBox="1"/>
            <p:nvPr/>
          </p:nvSpPr>
          <p:spPr>
            <a:xfrm>
              <a:off x="8622635" y="2669049"/>
              <a:ext cx="972320" cy="243450"/>
            </a:xfrm>
            <a:prstGeom prst="rect">
              <a:avLst/>
            </a:prstGeom>
            <a:noFill/>
            <a:ln w="9525">
              <a:noFill/>
              <a:miter/>
            </a:ln>
          </p:spPr>
          <p:txBody>
            <a:bodyPr vert="horz" wrap="square" lIns="24817" tIns="16545" rIns="24817" bIns="16545"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zh-CN" sz="1086" b="1">
                  <a:latin typeface="微软雅黑" panose="020B0503020204020204" pitchFamily="34" charset="-122"/>
                  <a:ea typeface="微软雅黑" panose="020B0503020204020204" pitchFamily="34" charset="-122"/>
                  <a:sym typeface="微软雅黑" charset="-122"/>
                </a:rPr>
                <a:t>Spark</a:t>
              </a:r>
              <a:endParaRPr lang="zh-CN" altLang="en-US" sz="1086" b="1">
                <a:latin typeface="微软雅黑" panose="020B0503020204020204" pitchFamily="34" charset="-122"/>
                <a:ea typeface="微软雅黑" panose="020B0503020204020204" pitchFamily="34" charset="-122"/>
                <a:sym typeface="微软雅黑" charset="-122"/>
              </a:endParaRPr>
            </a:p>
          </p:txBody>
        </p:sp>
        <p:sp>
          <p:nvSpPr>
            <p:cNvPr id="119" name="文本框 4168"/>
            <p:cNvSpPr txBox="1"/>
            <p:nvPr/>
          </p:nvSpPr>
          <p:spPr>
            <a:xfrm>
              <a:off x="8441661" y="3309947"/>
              <a:ext cx="1343795" cy="186300"/>
            </a:xfrm>
            <a:prstGeom prst="rect">
              <a:avLst/>
            </a:prstGeom>
            <a:noFill/>
            <a:ln w="9525">
              <a:noFill/>
              <a:miter/>
            </a:ln>
          </p:spPr>
          <p:txBody>
            <a:bodyPr vert="horz" wrap="square" lIns="24817" tIns="16545" rIns="24817" bIns="16545"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zh-CN" sz="1086" b="1">
                  <a:latin typeface="微软雅黑" panose="020B0503020204020204" pitchFamily="34" charset="-122"/>
                  <a:ea typeface="微软雅黑" panose="020B0503020204020204" pitchFamily="34" charset="-122"/>
                  <a:sym typeface="微软雅黑" charset="-122"/>
                </a:rPr>
                <a:t>Hbase</a:t>
              </a:r>
              <a:endParaRPr lang="zh-CN" altLang="en-US" sz="1086" b="1">
                <a:latin typeface="微软雅黑" panose="020B0503020204020204" pitchFamily="34" charset="-122"/>
                <a:ea typeface="微软雅黑" panose="020B0503020204020204" pitchFamily="34" charset="-122"/>
                <a:sym typeface="微软雅黑" charset="-122"/>
              </a:endParaRPr>
            </a:p>
          </p:txBody>
        </p:sp>
        <p:pic>
          <p:nvPicPr>
            <p:cNvPr id="120" name="图片 119"/>
            <p:cNvPicPr>
              <a:picLocks noChangeAspect="1"/>
            </p:cNvPicPr>
            <p:nvPr/>
          </p:nvPicPr>
          <p:blipFill>
            <a:blip r:embed="rId2">
              <a:lum/>
            </a:blip>
            <a:stretch>
              <a:fillRect/>
            </a:stretch>
          </p:blipFill>
          <p:spPr>
            <a:xfrm>
              <a:off x="8304225" y="1277137"/>
              <a:ext cx="873200" cy="446857"/>
            </a:xfrm>
            <a:prstGeom prst="rect">
              <a:avLst/>
            </a:prstGeom>
            <a:noFill/>
            <a:ln w="9525">
              <a:noFill/>
              <a:miter/>
            </a:ln>
          </p:spPr>
        </p:pic>
        <p:pic>
          <p:nvPicPr>
            <p:cNvPr id="121" name="图片 120"/>
            <p:cNvPicPr>
              <a:picLocks noChangeAspect="1"/>
            </p:cNvPicPr>
            <p:nvPr/>
          </p:nvPicPr>
          <p:blipFill>
            <a:blip r:embed="rId2">
              <a:lum/>
            </a:blip>
            <a:stretch>
              <a:fillRect/>
            </a:stretch>
          </p:blipFill>
          <p:spPr>
            <a:xfrm>
              <a:off x="8573255" y="1246293"/>
              <a:ext cx="877993" cy="452209"/>
            </a:xfrm>
            <a:prstGeom prst="rect">
              <a:avLst/>
            </a:prstGeom>
            <a:noFill/>
            <a:ln w="9525">
              <a:noFill/>
              <a:miter/>
            </a:ln>
          </p:spPr>
        </p:pic>
        <p:pic>
          <p:nvPicPr>
            <p:cNvPr id="122" name="图片 121"/>
            <p:cNvPicPr>
              <a:picLocks noChangeAspect="1"/>
            </p:cNvPicPr>
            <p:nvPr/>
          </p:nvPicPr>
          <p:blipFill>
            <a:blip r:embed="rId2">
              <a:lum/>
            </a:blip>
            <a:stretch>
              <a:fillRect/>
            </a:stretch>
          </p:blipFill>
          <p:spPr>
            <a:xfrm>
              <a:off x="6071524" y="2466287"/>
              <a:ext cx="948889" cy="467732"/>
            </a:xfrm>
            <a:prstGeom prst="rect">
              <a:avLst/>
            </a:prstGeom>
            <a:noFill/>
            <a:ln w="9525">
              <a:noFill/>
              <a:miter/>
            </a:ln>
          </p:spPr>
        </p:pic>
        <p:pic>
          <p:nvPicPr>
            <p:cNvPr id="123" name="图片 122"/>
            <p:cNvPicPr>
              <a:picLocks noChangeAspect="1"/>
            </p:cNvPicPr>
            <p:nvPr/>
          </p:nvPicPr>
          <p:blipFill>
            <a:blip r:embed="rId2">
              <a:lum/>
            </a:blip>
            <a:stretch>
              <a:fillRect/>
            </a:stretch>
          </p:blipFill>
          <p:spPr>
            <a:xfrm>
              <a:off x="6469970" y="2465381"/>
              <a:ext cx="926434" cy="467732"/>
            </a:xfrm>
            <a:prstGeom prst="rect">
              <a:avLst/>
            </a:prstGeom>
            <a:noFill/>
            <a:ln w="9525">
              <a:noFill/>
              <a:miter/>
            </a:ln>
          </p:spPr>
        </p:pic>
        <p:sp>
          <p:nvSpPr>
            <p:cNvPr id="124" name="矩形 123"/>
            <p:cNvSpPr/>
            <p:nvPr/>
          </p:nvSpPr>
          <p:spPr>
            <a:xfrm>
              <a:off x="5751513" y="348915"/>
              <a:ext cx="1873917" cy="873578"/>
            </a:xfrm>
            <a:prstGeom prst="rect">
              <a:avLst/>
            </a:prstGeom>
            <a:noFill/>
            <a:ln w="15875" cap="flat" cmpd="sng">
              <a:solidFill>
                <a:schemeClr val="tx2">
                  <a:lumMod val="40000"/>
                  <a:lumOff val="60000"/>
                </a:schemeClr>
              </a:solidFill>
              <a:prstDash val="dash"/>
              <a:round/>
              <a:headEnd type="none" w="med" len="med"/>
              <a:tailEnd type="none" w="med" len="med"/>
            </a:ln>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fontAlgn="base" hangingPunct="0">
                <a:spcBef>
                  <a:spcPct val="0"/>
                </a:spcBef>
                <a:spcAft>
                  <a:spcPct val="0"/>
                </a:spcAft>
                <a:buFont typeface="Arial" panose="020B0604020202020204" pitchFamily="34" charset="0"/>
              </a:pPr>
              <a:endParaRPr lang="zh-CN" altLang="en-US" sz="1086">
                <a:latin typeface="华文细黑" panose="02010600040101010101" pitchFamily="2" charset="-122"/>
                <a:ea typeface="宋体" panose="02010600030101010101" pitchFamily="2" charset="-122"/>
              </a:endParaRPr>
            </a:p>
          </p:txBody>
        </p:sp>
        <p:sp>
          <p:nvSpPr>
            <p:cNvPr id="125" name="矩形 124"/>
            <p:cNvSpPr/>
            <p:nvPr/>
          </p:nvSpPr>
          <p:spPr>
            <a:xfrm>
              <a:off x="5751513" y="1369450"/>
              <a:ext cx="1873917" cy="845004"/>
            </a:xfrm>
            <a:prstGeom prst="rect">
              <a:avLst/>
            </a:prstGeom>
            <a:noFill/>
            <a:ln w="15875" cap="flat" cmpd="sng">
              <a:solidFill>
                <a:schemeClr val="tx2">
                  <a:lumMod val="40000"/>
                  <a:lumOff val="60000"/>
                </a:schemeClr>
              </a:solidFill>
              <a:prstDash val="dash"/>
              <a:round/>
              <a:headEnd type="none" w="med" len="med"/>
              <a:tailEnd type="none" w="med" len="med"/>
            </a:ln>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fontAlgn="base" hangingPunct="0">
                <a:spcBef>
                  <a:spcPct val="0"/>
                </a:spcBef>
                <a:spcAft>
                  <a:spcPct val="0"/>
                </a:spcAft>
                <a:buFont typeface="Arial" panose="020B0604020202020204" pitchFamily="34" charset="0"/>
              </a:pPr>
              <a:endParaRPr lang="zh-CN" altLang="en-US" sz="1086">
                <a:latin typeface="华文细黑" panose="02010600040101010101" pitchFamily="2" charset="-122"/>
                <a:ea typeface="宋体" panose="02010600030101010101" pitchFamily="2" charset="-122"/>
              </a:endParaRPr>
            </a:p>
          </p:txBody>
        </p:sp>
        <p:sp>
          <p:nvSpPr>
            <p:cNvPr id="126" name="矩形 125"/>
            <p:cNvSpPr/>
            <p:nvPr/>
          </p:nvSpPr>
          <p:spPr>
            <a:xfrm>
              <a:off x="5741988" y="2386575"/>
              <a:ext cx="1875108" cy="1033472"/>
            </a:xfrm>
            <a:prstGeom prst="rect">
              <a:avLst/>
            </a:prstGeom>
            <a:noFill/>
            <a:ln w="15875" cap="flat" cmpd="sng">
              <a:solidFill>
                <a:schemeClr val="tx2">
                  <a:lumMod val="40000"/>
                  <a:lumOff val="60000"/>
                </a:schemeClr>
              </a:solidFill>
              <a:prstDash val="dash"/>
              <a:round/>
              <a:headEnd type="none" w="med" len="med"/>
              <a:tailEnd type="none" w="med" len="med"/>
            </a:ln>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fontAlgn="base" hangingPunct="0">
                <a:spcBef>
                  <a:spcPct val="0"/>
                </a:spcBef>
                <a:spcAft>
                  <a:spcPct val="0"/>
                </a:spcAft>
                <a:buFont typeface="Arial" panose="020B0604020202020204" pitchFamily="34" charset="0"/>
              </a:pPr>
              <a:endParaRPr lang="zh-CN" altLang="en-US" sz="1086">
                <a:latin typeface="华文细黑" panose="02010600040101010101" pitchFamily="2" charset="-122"/>
                <a:ea typeface="宋体" panose="02010600030101010101" pitchFamily="2" charset="-122"/>
              </a:endParaRPr>
            </a:p>
          </p:txBody>
        </p:sp>
        <p:pic>
          <p:nvPicPr>
            <p:cNvPr id="127" name="图片 126"/>
            <p:cNvPicPr>
              <a:picLocks noChangeAspect="1"/>
            </p:cNvPicPr>
            <p:nvPr/>
          </p:nvPicPr>
          <p:blipFill>
            <a:blip r:embed="rId2">
              <a:lum/>
            </a:blip>
            <a:stretch>
              <a:fillRect/>
            </a:stretch>
          </p:blipFill>
          <p:spPr>
            <a:xfrm>
              <a:off x="6275866" y="1403147"/>
              <a:ext cx="933575" cy="467731"/>
            </a:xfrm>
            <a:prstGeom prst="rect">
              <a:avLst/>
            </a:prstGeom>
            <a:noFill/>
            <a:ln w="9525">
              <a:noFill/>
              <a:miter/>
            </a:ln>
          </p:spPr>
        </p:pic>
        <p:pic>
          <p:nvPicPr>
            <p:cNvPr id="128" name="图片 127"/>
            <p:cNvPicPr>
              <a:picLocks noChangeAspect="1"/>
            </p:cNvPicPr>
            <p:nvPr/>
          </p:nvPicPr>
          <p:blipFill>
            <a:blip r:embed="rId2">
              <a:lum/>
            </a:blip>
            <a:stretch>
              <a:fillRect/>
            </a:stretch>
          </p:blipFill>
          <p:spPr>
            <a:xfrm>
              <a:off x="6725673" y="1402241"/>
              <a:ext cx="865202" cy="467731"/>
            </a:xfrm>
            <a:prstGeom prst="rect">
              <a:avLst/>
            </a:prstGeom>
            <a:noFill/>
            <a:ln w="9525">
              <a:noFill/>
              <a:miter/>
            </a:ln>
          </p:spPr>
        </p:pic>
        <p:pic>
          <p:nvPicPr>
            <p:cNvPr id="129" name="图片 128"/>
            <p:cNvPicPr>
              <a:picLocks noChangeAspect="1"/>
            </p:cNvPicPr>
            <p:nvPr/>
          </p:nvPicPr>
          <p:blipFill>
            <a:blip r:embed="rId2">
              <a:lum/>
            </a:blip>
            <a:stretch>
              <a:fillRect/>
            </a:stretch>
          </p:blipFill>
          <p:spPr>
            <a:xfrm>
              <a:off x="2110327" y="454359"/>
              <a:ext cx="869999" cy="446857"/>
            </a:xfrm>
            <a:prstGeom prst="rect">
              <a:avLst/>
            </a:prstGeom>
            <a:noFill/>
            <a:ln w="9525">
              <a:noFill/>
              <a:miter/>
            </a:ln>
          </p:spPr>
        </p:pic>
        <p:pic>
          <p:nvPicPr>
            <p:cNvPr id="130" name="图片 129"/>
            <p:cNvPicPr>
              <a:picLocks noChangeAspect="1"/>
            </p:cNvPicPr>
            <p:nvPr/>
          </p:nvPicPr>
          <p:blipFill>
            <a:blip r:embed="rId2">
              <a:lum/>
            </a:blip>
            <a:stretch>
              <a:fillRect/>
            </a:stretch>
          </p:blipFill>
          <p:spPr>
            <a:xfrm>
              <a:off x="2492444" y="416962"/>
              <a:ext cx="864556" cy="467730"/>
            </a:xfrm>
            <a:prstGeom prst="rect">
              <a:avLst/>
            </a:prstGeom>
            <a:noFill/>
            <a:ln w="9525">
              <a:noFill/>
              <a:miter/>
            </a:ln>
          </p:spPr>
        </p:pic>
        <p:pic>
          <p:nvPicPr>
            <p:cNvPr id="131" name="图片 130"/>
            <p:cNvPicPr>
              <a:picLocks noChangeAspect="1"/>
            </p:cNvPicPr>
            <p:nvPr/>
          </p:nvPicPr>
          <p:blipFill>
            <a:blip r:embed="rId2">
              <a:lum/>
            </a:blip>
            <a:stretch>
              <a:fillRect/>
            </a:stretch>
          </p:blipFill>
          <p:spPr>
            <a:xfrm>
              <a:off x="2091186" y="1380422"/>
              <a:ext cx="869999" cy="446859"/>
            </a:xfrm>
            <a:prstGeom prst="rect">
              <a:avLst/>
            </a:prstGeom>
            <a:noFill/>
            <a:ln w="9525">
              <a:noFill/>
              <a:miter/>
            </a:ln>
          </p:spPr>
        </p:pic>
        <p:pic>
          <p:nvPicPr>
            <p:cNvPr id="132" name="图片 131"/>
            <p:cNvPicPr>
              <a:picLocks noChangeAspect="1"/>
            </p:cNvPicPr>
            <p:nvPr/>
          </p:nvPicPr>
          <p:blipFill>
            <a:blip r:embed="rId2">
              <a:lum/>
            </a:blip>
            <a:stretch>
              <a:fillRect/>
            </a:stretch>
          </p:blipFill>
          <p:spPr>
            <a:xfrm>
              <a:off x="2473303" y="1343025"/>
              <a:ext cx="864556" cy="467732"/>
            </a:xfrm>
            <a:prstGeom prst="rect">
              <a:avLst/>
            </a:prstGeom>
            <a:noFill/>
            <a:ln w="9525">
              <a:noFill/>
              <a:miter/>
            </a:ln>
          </p:spPr>
        </p:pic>
        <p:sp>
          <p:nvSpPr>
            <p:cNvPr id="133" name="文本框 121"/>
            <p:cNvSpPr txBox="1"/>
            <p:nvPr/>
          </p:nvSpPr>
          <p:spPr>
            <a:xfrm>
              <a:off x="2516681" y="899509"/>
              <a:ext cx="323850" cy="312964"/>
            </a:xfrm>
            <a:prstGeom prst="rect">
              <a:avLst/>
            </a:prstGeom>
            <a:noFill/>
            <a:ln w="9525">
              <a:noFill/>
              <a:miter/>
            </a:ln>
          </p:spPr>
          <p:txBody>
            <a:bodyPr vert="horz" wrap="square" lIns="24817" tIns="16545"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altLang="zh-CN" sz="1086" b="1">
                  <a:solidFill>
                    <a:srgbClr val="000000"/>
                  </a:solidFill>
                  <a:latin typeface="微软雅黑" charset="-122"/>
                  <a:ea typeface="微软雅黑" charset="-122"/>
                  <a:cs typeface="微软雅黑" charset="-122"/>
                  <a:sym typeface="微软雅黑" charset="-122"/>
                </a:rPr>
                <a:t>AP</a:t>
              </a:r>
              <a:endParaRPr lang="zh-CN" altLang="en-US" sz="1086" b="1">
                <a:solidFill>
                  <a:srgbClr val="000000"/>
                </a:solidFill>
                <a:latin typeface="微软雅黑" charset="-122"/>
                <a:ea typeface="微软雅黑" charset="-122"/>
                <a:cs typeface="微软雅黑" charset="-122"/>
                <a:sym typeface="微软雅黑" charset="-122"/>
              </a:endParaRPr>
            </a:p>
          </p:txBody>
        </p:sp>
        <p:sp>
          <p:nvSpPr>
            <p:cNvPr id="134" name="文本框 121"/>
            <p:cNvSpPr txBox="1"/>
            <p:nvPr/>
          </p:nvSpPr>
          <p:spPr>
            <a:xfrm>
              <a:off x="2506974" y="1855930"/>
              <a:ext cx="323850" cy="312964"/>
            </a:xfrm>
            <a:prstGeom prst="rect">
              <a:avLst/>
            </a:prstGeom>
            <a:noFill/>
            <a:ln w="9525">
              <a:noFill/>
              <a:miter/>
            </a:ln>
          </p:spPr>
          <p:txBody>
            <a:bodyPr vert="horz" wrap="square" lIns="24817" tIns="16545"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altLang="zh-CN" sz="1086" b="1">
                  <a:solidFill>
                    <a:srgbClr val="000000"/>
                  </a:solidFill>
                  <a:latin typeface="微软雅黑" charset="-122"/>
                  <a:ea typeface="微软雅黑" charset="-122"/>
                  <a:cs typeface="微软雅黑" charset="-122"/>
                  <a:sym typeface="微软雅黑" charset="-122"/>
                </a:rPr>
                <a:t>AP</a:t>
              </a:r>
              <a:endParaRPr lang="zh-CN" altLang="en-US" sz="1086" b="1">
                <a:solidFill>
                  <a:srgbClr val="000000"/>
                </a:solidFill>
                <a:latin typeface="微软雅黑" charset="-122"/>
                <a:ea typeface="微软雅黑" charset="-122"/>
                <a:cs typeface="微软雅黑" charset="-122"/>
                <a:sym typeface="微软雅黑" charset="-122"/>
              </a:endParaRPr>
            </a:p>
          </p:txBody>
        </p:sp>
        <p:sp>
          <p:nvSpPr>
            <p:cNvPr id="135" name="文本框 121"/>
            <p:cNvSpPr txBox="1"/>
            <p:nvPr/>
          </p:nvSpPr>
          <p:spPr>
            <a:xfrm>
              <a:off x="2527320" y="2910481"/>
              <a:ext cx="323850" cy="312965"/>
            </a:xfrm>
            <a:prstGeom prst="rect">
              <a:avLst/>
            </a:prstGeom>
            <a:noFill/>
            <a:ln w="9525">
              <a:noFill/>
              <a:miter/>
            </a:ln>
          </p:spPr>
          <p:txBody>
            <a:bodyPr vert="horz" wrap="square" lIns="24817" tIns="16545"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altLang="zh-CN" sz="1086" b="1">
                  <a:solidFill>
                    <a:srgbClr val="000000"/>
                  </a:solidFill>
                  <a:latin typeface="微软雅黑" charset="-122"/>
                  <a:ea typeface="微软雅黑" charset="-122"/>
                  <a:cs typeface="微软雅黑" charset="-122"/>
                  <a:sym typeface="微软雅黑" charset="-122"/>
                </a:rPr>
                <a:t>AP</a:t>
              </a:r>
              <a:endParaRPr lang="zh-CN" altLang="en-US" sz="1086" b="1">
                <a:solidFill>
                  <a:srgbClr val="000000"/>
                </a:solidFill>
                <a:latin typeface="微软雅黑" charset="-122"/>
                <a:ea typeface="微软雅黑" charset="-122"/>
                <a:cs typeface="微软雅黑" charset="-122"/>
                <a:sym typeface="微软雅黑" charset="-122"/>
              </a:endParaRPr>
            </a:p>
          </p:txBody>
        </p:sp>
        <p:sp>
          <p:nvSpPr>
            <p:cNvPr id="136" name="流程图: 联系 135"/>
            <p:cNvSpPr/>
            <p:nvPr/>
          </p:nvSpPr>
          <p:spPr bwMode="auto">
            <a:xfrm>
              <a:off x="7853242" y="2233504"/>
              <a:ext cx="337457" cy="370114"/>
            </a:xfrm>
            <a:prstGeom prst="flowChartConnector">
              <a:avLst/>
            </a:prstGeom>
            <a:solidFill>
              <a:schemeClr val="tx2">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wrap="square" lIns="73831" tIns="36916" rIns="73831" bIns="0"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492218" indent="-492218" algn="ctr">
                <a:buClr>
                  <a:srgbClr val="CC0000"/>
                </a:buClr>
              </a:pPr>
              <a:r>
                <a:rPr lang="en-US" altLang="zh-CN" sz="1086" b="1">
                  <a:solidFill>
                    <a:sysClr val="windowText" lastClr="000000"/>
                  </a:solidFill>
                  <a:latin typeface="微软雅黑" panose="020B0503020204020204" pitchFamily="34" charset="-122"/>
                  <a:ea typeface="微软雅黑" panose="020B0503020204020204" pitchFamily="34" charset="-122"/>
                </a:rPr>
                <a:t>H</a:t>
              </a:r>
              <a:endParaRPr lang="zh-CN" altLang="en-US" sz="1086" b="1">
                <a:solidFill>
                  <a:sysClr val="windowText" lastClr="000000"/>
                </a:solidFill>
                <a:latin typeface="微软雅黑" panose="020B0503020204020204" pitchFamily="34" charset="-122"/>
                <a:ea typeface="微软雅黑" panose="020B0503020204020204" pitchFamily="34" charset="-122"/>
              </a:endParaRPr>
            </a:p>
          </p:txBody>
        </p:sp>
        <p:sp>
          <p:nvSpPr>
            <p:cNvPr id="137" name="流程图: 联系 136"/>
            <p:cNvSpPr/>
            <p:nvPr/>
          </p:nvSpPr>
          <p:spPr bwMode="auto">
            <a:xfrm>
              <a:off x="7866858" y="2862763"/>
              <a:ext cx="314315" cy="372226"/>
            </a:xfrm>
            <a:prstGeom prst="flowChartConnector">
              <a:avLst/>
            </a:prstGeom>
            <a:solidFill>
              <a:schemeClr val="tx2">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wrap="square" lIns="73831" tIns="36916" rIns="73831" bIns="0"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492218" indent="-492218" algn="ctr">
                <a:buClr>
                  <a:srgbClr val="CC0000"/>
                </a:buClr>
              </a:pPr>
              <a:r>
                <a:rPr lang="en-US" altLang="zh-CN" sz="1086" b="1">
                  <a:solidFill>
                    <a:sysClr val="windowText" lastClr="000000"/>
                  </a:solidFill>
                  <a:latin typeface="微软雅黑" panose="020B0503020204020204" pitchFamily="34" charset="-122"/>
                  <a:ea typeface="微软雅黑" panose="020B0503020204020204" pitchFamily="34" charset="-122"/>
                </a:rPr>
                <a:t>I</a:t>
              </a:r>
              <a:endParaRPr lang="zh-CN" altLang="en-US" sz="1086" b="1">
                <a:solidFill>
                  <a:sysClr val="windowText" lastClr="000000"/>
                </a:solidFill>
                <a:latin typeface="微软雅黑" panose="020B0503020204020204" pitchFamily="34" charset="-122"/>
                <a:ea typeface="微软雅黑" panose="020B0503020204020204" pitchFamily="34" charset="-122"/>
              </a:endParaRPr>
            </a:p>
          </p:txBody>
        </p:sp>
        <p:sp>
          <p:nvSpPr>
            <p:cNvPr id="138" name="流程图: 联系 137"/>
            <p:cNvSpPr/>
            <p:nvPr/>
          </p:nvSpPr>
          <p:spPr bwMode="auto">
            <a:xfrm>
              <a:off x="7847028" y="3524822"/>
              <a:ext cx="314315" cy="372225"/>
            </a:xfrm>
            <a:prstGeom prst="flowChartConnector">
              <a:avLst/>
            </a:prstGeom>
            <a:solidFill>
              <a:schemeClr val="tx2">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wrap="square" lIns="73831" tIns="36916" rIns="73831" bIns="0"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492218" indent="-492218" algn="ctr">
                <a:buClr>
                  <a:srgbClr val="CC0000"/>
                </a:buClr>
              </a:pPr>
              <a:r>
                <a:rPr lang="en-US" altLang="zh-CN" sz="1086" b="1">
                  <a:solidFill>
                    <a:sysClr val="windowText" lastClr="000000"/>
                  </a:solidFill>
                  <a:latin typeface="微软雅黑" panose="020B0503020204020204" pitchFamily="34" charset="-122"/>
                  <a:ea typeface="微软雅黑" panose="020B0503020204020204" pitchFamily="34" charset="-122"/>
                </a:rPr>
                <a:t>J</a:t>
              </a:r>
              <a:endParaRPr lang="zh-CN" altLang="en-US" sz="1086" b="1">
                <a:solidFill>
                  <a:sysClr val="windowText" lastClr="000000"/>
                </a:solidFill>
                <a:latin typeface="微软雅黑" panose="020B0503020204020204" pitchFamily="34" charset="-122"/>
                <a:ea typeface="微软雅黑" panose="020B0503020204020204" pitchFamily="34" charset="-122"/>
              </a:endParaRPr>
            </a:p>
          </p:txBody>
        </p:sp>
        <p:sp>
          <p:nvSpPr>
            <p:cNvPr id="139" name="流程图: 联系 138"/>
            <p:cNvSpPr/>
            <p:nvPr/>
          </p:nvSpPr>
          <p:spPr bwMode="auto">
            <a:xfrm>
              <a:off x="7958016" y="287683"/>
              <a:ext cx="308882" cy="379639"/>
            </a:xfrm>
            <a:prstGeom prst="flowChartConnector">
              <a:avLst/>
            </a:prstGeom>
            <a:solidFill>
              <a:schemeClr val="tx2">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wrap="square" lIns="73831" tIns="36916" rIns="73831" bIns="0"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492218" indent="-492218" algn="ctr">
                <a:buClr>
                  <a:srgbClr val="CC0000"/>
                </a:buClr>
              </a:pPr>
              <a:r>
                <a:rPr lang="en-US" altLang="zh-CN" sz="1086" b="1">
                  <a:solidFill>
                    <a:sysClr val="windowText" lastClr="000000"/>
                  </a:solidFill>
                  <a:latin typeface="微软雅黑" panose="020B0503020204020204" pitchFamily="34" charset="-122"/>
                  <a:ea typeface="微软雅黑" panose="020B0503020204020204" pitchFamily="34" charset="-122"/>
                </a:rPr>
                <a:t>F</a:t>
              </a:r>
              <a:endParaRPr lang="zh-CN" altLang="en-US" sz="1086" b="1">
                <a:solidFill>
                  <a:sysClr val="windowText" lastClr="000000"/>
                </a:solidFill>
                <a:latin typeface="微软雅黑" panose="020B0503020204020204" pitchFamily="34" charset="-122"/>
                <a:ea typeface="微软雅黑" panose="020B0503020204020204" pitchFamily="34" charset="-122"/>
              </a:endParaRPr>
            </a:p>
          </p:txBody>
        </p:sp>
        <p:sp>
          <p:nvSpPr>
            <p:cNvPr id="140" name="流程图: 联系 139"/>
            <p:cNvSpPr/>
            <p:nvPr/>
          </p:nvSpPr>
          <p:spPr bwMode="auto">
            <a:xfrm>
              <a:off x="5812957" y="367965"/>
              <a:ext cx="318407" cy="318407"/>
            </a:xfrm>
            <a:prstGeom prst="flowChartConnector">
              <a:avLst/>
            </a:prstGeom>
            <a:solidFill>
              <a:schemeClr val="tx2">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wrap="square" lIns="73831" tIns="36916" rIns="73831" bIns="0"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492218" indent="-492218" algn="ctr">
                <a:buClr>
                  <a:srgbClr val="CC0000"/>
                </a:buClr>
              </a:pPr>
              <a:r>
                <a:rPr lang="en-US" altLang="zh-CN" sz="1086" b="1">
                  <a:solidFill>
                    <a:sysClr val="windowText" lastClr="000000"/>
                  </a:solidFill>
                  <a:latin typeface="微软雅黑" panose="020B0503020204020204" pitchFamily="34" charset="-122"/>
                  <a:ea typeface="微软雅黑" panose="020B0503020204020204" pitchFamily="34" charset="-122"/>
                </a:rPr>
                <a:t>B</a:t>
              </a:r>
              <a:endParaRPr lang="zh-CN" altLang="en-US" sz="1086" b="1">
                <a:solidFill>
                  <a:sysClr val="windowText" lastClr="000000"/>
                </a:solidFill>
                <a:latin typeface="微软雅黑" panose="020B0503020204020204" pitchFamily="34" charset="-122"/>
                <a:ea typeface="微软雅黑" panose="020B0503020204020204" pitchFamily="34" charset="-122"/>
              </a:endParaRPr>
            </a:p>
          </p:txBody>
        </p:sp>
        <p:sp>
          <p:nvSpPr>
            <p:cNvPr id="141" name="流程图: 联系 140"/>
            <p:cNvSpPr/>
            <p:nvPr/>
          </p:nvSpPr>
          <p:spPr bwMode="auto">
            <a:xfrm>
              <a:off x="5803432" y="2418561"/>
              <a:ext cx="289832" cy="360589"/>
            </a:xfrm>
            <a:prstGeom prst="flowChartConnector">
              <a:avLst/>
            </a:prstGeom>
            <a:solidFill>
              <a:schemeClr val="tx2">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wrap="square" lIns="73831" tIns="36916" rIns="73831" bIns="0"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492218" indent="-492218" algn="ctr">
                <a:buClr>
                  <a:srgbClr val="CC0000"/>
                </a:buClr>
              </a:pPr>
              <a:r>
                <a:rPr lang="en-US" altLang="zh-CN" sz="1086" b="1">
                  <a:solidFill>
                    <a:sysClr val="windowText" lastClr="000000"/>
                  </a:solidFill>
                  <a:latin typeface="微软雅黑" panose="020B0503020204020204" pitchFamily="34" charset="-122"/>
                  <a:ea typeface="微软雅黑" panose="020B0503020204020204" pitchFamily="34" charset="-122"/>
                </a:rPr>
                <a:t>D</a:t>
              </a:r>
              <a:endParaRPr lang="zh-CN" altLang="en-US" sz="1086" b="1">
                <a:solidFill>
                  <a:sysClr val="windowText" lastClr="000000"/>
                </a:solidFill>
                <a:latin typeface="微软雅黑" panose="020B0503020204020204" pitchFamily="34" charset="-122"/>
                <a:ea typeface="微软雅黑" panose="020B0503020204020204" pitchFamily="34" charset="-122"/>
              </a:endParaRPr>
            </a:p>
          </p:txBody>
        </p:sp>
        <p:sp>
          <p:nvSpPr>
            <p:cNvPr id="142" name="流程图: 联系 141"/>
            <p:cNvSpPr/>
            <p:nvPr/>
          </p:nvSpPr>
          <p:spPr bwMode="auto">
            <a:xfrm>
              <a:off x="6007909" y="1336793"/>
              <a:ext cx="293544" cy="327932"/>
            </a:xfrm>
            <a:prstGeom prst="flowChartConnector">
              <a:avLst/>
            </a:prstGeom>
            <a:solidFill>
              <a:schemeClr val="tx2">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wrap="square" lIns="73831" tIns="36916" rIns="73831" bIns="0"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492218" indent="-492218" algn="ctr">
                <a:buClr>
                  <a:srgbClr val="CC0000"/>
                </a:buClr>
              </a:pPr>
              <a:r>
                <a:rPr lang="en-US" altLang="zh-CN" sz="1086" b="1">
                  <a:solidFill>
                    <a:sysClr val="windowText" lastClr="000000"/>
                  </a:solidFill>
                  <a:latin typeface="微软雅黑" panose="020B0503020204020204" pitchFamily="34" charset="-122"/>
                  <a:ea typeface="微软雅黑" panose="020B0503020204020204" pitchFamily="34" charset="-122"/>
                </a:rPr>
                <a:t>C</a:t>
              </a:r>
              <a:endParaRPr lang="zh-CN" altLang="en-US" sz="1086" b="1">
                <a:solidFill>
                  <a:sysClr val="windowText" lastClr="000000"/>
                </a:solidFill>
                <a:latin typeface="微软雅黑" panose="020B0503020204020204" pitchFamily="34" charset="-122"/>
                <a:ea typeface="微软雅黑" panose="020B0503020204020204" pitchFamily="34" charset="-122"/>
              </a:endParaRPr>
            </a:p>
          </p:txBody>
        </p:sp>
        <p:pic>
          <p:nvPicPr>
            <p:cNvPr id="143" name="图片 142"/>
            <p:cNvPicPr>
              <a:picLocks noChangeAspect="1"/>
            </p:cNvPicPr>
            <p:nvPr/>
          </p:nvPicPr>
          <p:blipFill>
            <a:blip r:embed="rId2">
              <a:lum/>
            </a:blip>
            <a:stretch>
              <a:fillRect/>
            </a:stretch>
          </p:blipFill>
          <p:spPr>
            <a:xfrm>
              <a:off x="2087145" y="2409832"/>
              <a:ext cx="869999" cy="446859"/>
            </a:xfrm>
            <a:prstGeom prst="rect">
              <a:avLst/>
            </a:prstGeom>
            <a:noFill/>
            <a:ln w="9525">
              <a:noFill/>
              <a:miter/>
            </a:ln>
          </p:spPr>
        </p:pic>
        <p:pic>
          <p:nvPicPr>
            <p:cNvPr id="144" name="图片 143"/>
            <p:cNvPicPr>
              <a:picLocks noChangeAspect="1"/>
            </p:cNvPicPr>
            <p:nvPr/>
          </p:nvPicPr>
          <p:blipFill>
            <a:blip r:embed="rId2">
              <a:lum/>
            </a:blip>
            <a:stretch>
              <a:fillRect/>
            </a:stretch>
          </p:blipFill>
          <p:spPr>
            <a:xfrm>
              <a:off x="2469262" y="2372435"/>
              <a:ext cx="864556" cy="467732"/>
            </a:xfrm>
            <a:prstGeom prst="rect">
              <a:avLst/>
            </a:prstGeom>
            <a:noFill/>
            <a:ln w="9525">
              <a:noFill/>
              <a:miter/>
            </a:ln>
          </p:spPr>
        </p:pic>
        <p:sp>
          <p:nvSpPr>
            <p:cNvPr id="145" name="矩形 144"/>
            <p:cNvSpPr/>
            <p:nvPr/>
          </p:nvSpPr>
          <p:spPr>
            <a:xfrm>
              <a:off x="1940379" y="361241"/>
              <a:ext cx="1475013" cy="4283449"/>
            </a:xfrm>
            <a:prstGeom prst="rect">
              <a:avLst/>
            </a:prstGeom>
            <a:noFill/>
            <a:ln w="15875" cap="flat" cmpd="sng">
              <a:solidFill>
                <a:schemeClr val="tx2">
                  <a:lumMod val="40000"/>
                  <a:lumOff val="60000"/>
                </a:schemeClr>
              </a:solidFill>
              <a:prstDash val="dash"/>
              <a:round/>
              <a:headEnd type="none" w="med" len="med"/>
              <a:tailEnd type="none" w="med" len="med"/>
            </a:ln>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fontAlgn="base" hangingPunct="0">
                <a:spcBef>
                  <a:spcPct val="0"/>
                </a:spcBef>
                <a:spcAft>
                  <a:spcPct val="0"/>
                </a:spcAft>
                <a:buFont typeface="Arial" panose="020B0604020202020204" pitchFamily="34" charset="0"/>
              </a:pPr>
              <a:endParaRPr lang="zh-CN" altLang="en-US" sz="1086">
                <a:latin typeface="华文细黑" panose="02010600040101010101" pitchFamily="2" charset="-122"/>
                <a:ea typeface="宋体" panose="02010600030101010101" pitchFamily="2" charset="-122"/>
              </a:endParaRPr>
            </a:p>
          </p:txBody>
        </p:sp>
        <p:cxnSp>
          <p:nvCxnSpPr>
            <p:cNvPr id="146" name="直接连接符 145"/>
            <p:cNvCxnSpPr>
              <a:endCxn id="115" idx="1"/>
            </p:cNvCxnSpPr>
            <p:nvPr/>
          </p:nvCxnSpPr>
          <p:spPr>
            <a:xfrm>
              <a:off x="7159852" y="686373"/>
              <a:ext cx="769588" cy="49501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7101568" y="2809875"/>
              <a:ext cx="813708" cy="650422"/>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8" name="图片 147"/>
            <p:cNvPicPr>
              <a:picLocks noChangeAspect="1"/>
            </p:cNvPicPr>
            <p:nvPr/>
          </p:nvPicPr>
          <p:blipFill>
            <a:blip r:embed="rId2">
              <a:lum/>
            </a:blip>
            <a:stretch>
              <a:fillRect/>
            </a:stretch>
          </p:blipFill>
          <p:spPr>
            <a:xfrm>
              <a:off x="8047053" y="2234962"/>
              <a:ext cx="881867" cy="446857"/>
            </a:xfrm>
            <a:prstGeom prst="rect">
              <a:avLst/>
            </a:prstGeom>
            <a:noFill/>
            <a:ln w="9525">
              <a:noFill/>
              <a:miter/>
            </a:ln>
          </p:spPr>
        </p:pic>
        <p:pic>
          <p:nvPicPr>
            <p:cNvPr id="149" name="图片 148"/>
            <p:cNvPicPr>
              <a:picLocks noChangeAspect="1"/>
            </p:cNvPicPr>
            <p:nvPr/>
          </p:nvPicPr>
          <p:blipFill>
            <a:blip r:embed="rId2">
              <a:lum/>
            </a:blip>
            <a:stretch>
              <a:fillRect/>
            </a:stretch>
          </p:blipFill>
          <p:spPr>
            <a:xfrm>
              <a:off x="8331835" y="2233505"/>
              <a:ext cx="897748" cy="452209"/>
            </a:xfrm>
            <a:prstGeom prst="rect">
              <a:avLst/>
            </a:prstGeom>
            <a:noFill/>
            <a:ln w="9525">
              <a:noFill/>
              <a:miter/>
            </a:ln>
          </p:spPr>
        </p:pic>
        <p:pic>
          <p:nvPicPr>
            <p:cNvPr id="150" name="图片 149"/>
            <p:cNvPicPr>
              <a:picLocks noChangeAspect="1"/>
            </p:cNvPicPr>
            <p:nvPr/>
          </p:nvPicPr>
          <p:blipFill>
            <a:blip r:embed="rId2">
              <a:lum/>
            </a:blip>
            <a:stretch>
              <a:fillRect/>
            </a:stretch>
          </p:blipFill>
          <p:spPr>
            <a:xfrm>
              <a:off x="8998192" y="2273061"/>
              <a:ext cx="890512" cy="446857"/>
            </a:xfrm>
            <a:prstGeom prst="rect">
              <a:avLst/>
            </a:prstGeom>
            <a:noFill/>
            <a:ln w="9525">
              <a:noFill/>
              <a:miter/>
            </a:ln>
          </p:spPr>
        </p:pic>
        <p:pic>
          <p:nvPicPr>
            <p:cNvPr id="151" name="图片 150"/>
            <p:cNvPicPr>
              <a:picLocks noChangeAspect="1"/>
            </p:cNvPicPr>
            <p:nvPr/>
          </p:nvPicPr>
          <p:blipFill>
            <a:blip r:embed="rId2">
              <a:lum/>
            </a:blip>
            <a:stretch>
              <a:fillRect/>
            </a:stretch>
          </p:blipFill>
          <p:spPr>
            <a:xfrm>
              <a:off x="9383667" y="2223979"/>
              <a:ext cx="895507" cy="452209"/>
            </a:xfrm>
            <a:prstGeom prst="rect">
              <a:avLst/>
            </a:prstGeom>
            <a:noFill/>
            <a:ln w="9525">
              <a:noFill/>
              <a:miter/>
            </a:ln>
          </p:spPr>
        </p:pic>
        <p:pic>
          <p:nvPicPr>
            <p:cNvPr id="152" name="图片 151"/>
            <p:cNvPicPr>
              <a:picLocks noChangeAspect="1"/>
            </p:cNvPicPr>
            <p:nvPr/>
          </p:nvPicPr>
          <p:blipFill>
            <a:blip r:embed="rId2">
              <a:lum/>
            </a:blip>
            <a:stretch>
              <a:fillRect/>
            </a:stretch>
          </p:blipFill>
          <p:spPr>
            <a:xfrm>
              <a:off x="8056578" y="2856808"/>
              <a:ext cx="881867" cy="446858"/>
            </a:xfrm>
            <a:prstGeom prst="rect">
              <a:avLst/>
            </a:prstGeom>
            <a:noFill/>
            <a:ln w="9525">
              <a:noFill/>
              <a:miter/>
            </a:ln>
          </p:spPr>
        </p:pic>
        <p:pic>
          <p:nvPicPr>
            <p:cNvPr id="153" name="图片 152"/>
            <p:cNvPicPr>
              <a:picLocks noChangeAspect="1"/>
            </p:cNvPicPr>
            <p:nvPr/>
          </p:nvPicPr>
          <p:blipFill>
            <a:blip r:embed="rId2">
              <a:lum/>
            </a:blip>
            <a:stretch>
              <a:fillRect/>
            </a:stretch>
          </p:blipFill>
          <p:spPr>
            <a:xfrm>
              <a:off x="8341360" y="2855351"/>
              <a:ext cx="897748" cy="452210"/>
            </a:xfrm>
            <a:prstGeom prst="rect">
              <a:avLst/>
            </a:prstGeom>
            <a:noFill/>
            <a:ln w="9525">
              <a:noFill/>
              <a:miter/>
            </a:ln>
          </p:spPr>
        </p:pic>
        <p:pic>
          <p:nvPicPr>
            <p:cNvPr id="154" name="图片 153"/>
            <p:cNvPicPr>
              <a:picLocks noChangeAspect="1"/>
            </p:cNvPicPr>
            <p:nvPr/>
          </p:nvPicPr>
          <p:blipFill>
            <a:blip r:embed="rId2">
              <a:lum/>
            </a:blip>
            <a:stretch>
              <a:fillRect/>
            </a:stretch>
          </p:blipFill>
          <p:spPr>
            <a:xfrm>
              <a:off x="9007717" y="2894907"/>
              <a:ext cx="890512" cy="446858"/>
            </a:xfrm>
            <a:prstGeom prst="rect">
              <a:avLst/>
            </a:prstGeom>
            <a:noFill/>
            <a:ln w="9525">
              <a:noFill/>
              <a:miter/>
            </a:ln>
          </p:spPr>
        </p:pic>
        <p:pic>
          <p:nvPicPr>
            <p:cNvPr id="155" name="图片 154"/>
            <p:cNvPicPr>
              <a:picLocks noChangeAspect="1"/>
            </p:cNvPicPr>
            <p:nvPr/>
          </p:nvPicPr>
          <p:blipFill>
            <a:blip r:embed="rId2">
              <a:lum/>
            </a:blip>
            <a:stretch>
              <a:fillRect/>
            </a:stretch>
          </p:blipFill>
          <p:spPr>
            <a:xfrm>
              <a:off x="9393192" y="2845825"/>
              <a:ext cx="895507" cy="452210"/>
            </a:xfrm>
            <a:prstGeom prst="rect">
              <a:avLst/>
            </a:prstGeom>
            <a:noFill/>
            <a:ln w="9525">
              <a:noFill/>
              <a:miter/>
            </a:ln>
          </p:spPr>
        </p:pic>
        <p:pic>
          <p:nvPicPr>
            <p:cNvPr id="156" name="图片 155"/>
            <p:cNvPicPr>
              <a:picLocks noChangeAspect="1"/>
            </p:cNvPicPr>
            <p:nvPr/>
          </p:nvPicPr>
          <p:blipFill>
            <a:blip r:embed="rId2">
              <a:lum/>
            </a:blip>
            <a:stretch>
              <a:fillRect/>
            </a:stretch>
          </p:blipFill>
          <p:spPr>
            <a:xfrm>
              <a:off x="8056578" y="4110026"/>
              <a:ext cx="881867" cy="446859"/>
            </a:xfrm>
            <a:prstGeom prst="rect">
              <a:avLst/>
            </a:prstGeom>
            <a:noFill/>
            <a:ln w="9525">
              <a:noFill/>
              <a:miter/>
            </a:ln>
          </p:spPr>
        </p:pic>
        <p:pic>
          <p:nvPicPr>
            <p:cNvPr id="157" name="图片 156"/>
            <p:cNvPicPr>
              <a:picLocks noChangeAspect="1"/>
            </p:cNvPicPr>
            <p:nvPr/>
          </p:nvPicPr>
          <p:blipFill>
            <a:blip r:embed="rId2">
              <a:lum/>
            </a:blip>
            <a:stretch>
              <a:fillRect/>
            </a:stretch>
          </p:blipFill>
          <p:spPr>
            <a:xfrm>
              <a:off x="8341360" y="4108569"/>
              <a:ext cx="897748" cy="452211"/>
            </a:xfrm>
            <a:prstGeom prst="rect">
              <a:avLst/>
            </a:prstGeom>
            <a:noFill/>
            <a:ln w="9525">
              <a:noFill/>
              <a:miter/>
            </a:ln>
          </p:spPr>
        </p:pic>
        <p:pic>
          <p:nvPicPr>
            <p:cNvPr id="158" name="图片 157"/>
            <p:cNvPicPr>
              <a:picLocks noChangeAspect="1"/>
            </p:cNvPicPr>
            <p:nvPr/>
          </p:nvPicPr>
          <p:blipFill>
            <a:blip r:embed="rId2">
              <a:lum/>
            </a:blip>
            <a:stretch>
              <a:fillRect/>
            </a:stretch>
          </p:blipFill>
          <p:spPr>
            <a:xfrm>
              <a:off x="9007717" y="4148125"/>
              <a:ext cx="890512" cy="446859"/>
            </a:xfrm>
            <a:prstGeom prst="rect">
              <a:avLst/>
            </a:prstGeom>
            <a:noFill/>
            <a:ln w="9525">
              <a:noFill/>
              <a:miter/>
            </a:ln>
          </p:spPr>
        </p:pic>
        <p:pic>
          <p:nvPicPr>
            <p:cNvPr id="159" name="图片 158"/>
            <p:cNvPicPr>
              <a:picLocks noChangeAspect="1"/>
            </p:cNvPicPr>
            <p:nvPr/>
          </p:nvPicPr>
          <p:blipFill>
            <a:blip r:embed="rId2">
              <a:lum/>
            </a:blip>
            <a:stretch>
              <a:fillRect/>
            </a:stretch>
          </p:blipFill>
          <p:spPr>
            <a:xfrm>
              <a:off x="9393192" y="4099043"/>
              <a:ext cx="895507" cy="452211"/>
            </a:xfrm>
            <a:prstGeom prst="rect">
              <a:avLst/>
            </a:prstGeom>
            <a:noFill/>
            <a:ln w="9525">
              <a:noFill/>
              <a:miter/>
            </a:ln>
          </p:spPr>
        </p:pic>
        <p:sp>
          <p:nvSpPr>
            <p:cNvPr id="160" name="文本框 60"/>
            <p:cNvSpPr txBox="1"/>
            <p:nvPr/>
          </p:nvSpPr>
          <p:spPr>
            <a:xfrm>
              <a:off x="6653862" y="1891217"/>
              <a:ext cx="553952" cy="332820"/>
            </a:xfrm>
            <a:prstGeom prst="rect">
              <a:avLst/>
            </a:prstGeom>
            <a:noFill/>
            <a:ln w="9525">
              <a:noFill/>
              <a:miter/>
            </a:ln>
          </p:spPr>
          <p:txBody>
            <a:bodyPr vert="horz" wrap="square" lIns="24817" tIns="16545"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altLang="zh-CN" sz="1086" b="1">
                  <a:solidFill>
                    <a:srgbClr val="000000"/>
                  </a:solidFill>
                  <a:latin typeface="微软雅黑" charset="-122"/>
                  <a:ea typeface="微软雅黑" charset="-122"/>
                  <a:cs typeface="微软雅黑" charset="-122"/>
                  <a:sym typeface="微软雅黑" charset="-122"/>
                </a:rPr>
                <a:t>Redis</a:t>
              </a:r>
              <a:endParaRPr lang="zh-CN" altLang="en-US" sz="1086" b="1">
                <a:solidFill>
                  <a:srgbClr val="000000"/>
                </a:solidFill>
                <a:latin typeface="微软雅黑" charset="-122"/>
                <a:ea typeface="微软雅黑" charset="-122"/>
                <a:cs typeface="微软雅黑" charset="-122"/>
                <a:sym typeface="微软雅黑" charset="-122"/>
              </a:endParaRPr>
            </a:p>
          </p:txBody>
        </p:sp>
        <p:pic>
          <p:nvPicPr>
            <p:cNvPr id="161" name="图片 160"/>
            <p:cNvPicPr>
              <a:picLocks noChangeAspect="1"/>
            </p:cNvPicPr>
            <p:nvPr/>
          </p:nvPicPr>
          <p:blipFill>
            <a:blip r:embed="rId2">
              <a:lum/>
            </a:blip>
            <a:stretch>
              <a:fillRect/>
            </a:stretch>
          </p:blipFill>
          <p:spPr>
            <a:xfrm>
              <a:off x="2105049" y="3456639"/>
              <a:ext cx="869999" cy="446859"/>
            </a:xfrm>
            <a:prstGeom prst="rect">
              <a:avLst/>
            </a:prstGeom>
            <a:noFill/>
            <a:ln w="9525">
              <a:noFill/>
              <a:miter/>
            </a:ln>
          </p:spPr>
        </p:pic>
        <p:pic>
          <p:nvPicPr>
            <p:cNvPr id="162" name="图片 161"/>
            <p:cNvPicPr>
              <a:picLocks noChangeAspect="1"/>
            </p:cNvPicPr>
            <p:nvPr/>
          </p:nvPicPr>
          <p:blipFill>
            <a:blip r:embed="rId2">
              <a:lum/>
            </a:blip>
            <a:stretch>
              <a:fillRect/>
            </a:stretch>
          </p:blipFill>
          <p:spPr>
            <a:xfrm>
              <a:off x="2487166" y="3419242"/>
              <a:ext cx="864556" cy="467732"/>
            </a:xfrm>
            <a:prstGeom prst="rect">
              <a:avLst/>
            </a:prstGeom>
            <a:noFill/>
            <a:ln w="9525">
              <a:noFill/>
              <a:miter/>
            </a:ln>
          </p:spPr>
        </p:pic>
        <p:sp>
          <p:nvSpPr>
            <p:cNvPr id="163" name="矩形 162"/>
            <p:cNvSpPr/>
            <p:nvPr/>
          </p:nvSpPr>
          <p:spPr>
            <a:xfrm>
              <a:off x="3613283" y="0"/>
              <a:ext cx="1868096" cy="4886897"/>
            </a:xfrm>
            <a:prstGeom prst="rect">
              <a:avLst/>
            </a:prstGeom>
            <a:gradFill rotWithShape="1">
              <a:gsLst>
                <a:gs pos="0">
                  <a:srgbClr val="FFA5A3">
                    <a:alpha val="100000"/>
                  </a:srgbClr>
                </a:gs>
                <a:gs pos="35001">
                  <a:srgbClr val="FFBEBE">
                    <a:alpha val="100000"/>
                  </a:srgbClr>
                </a:gs>
                <a:gs pos="100000">
                  <a:srgbClr val="FFE6E6">
                    <a:alpha val="100000"/>
                  </a:srgbClr>
                </a:gs>
              </a:gsLst>
              <a:lin ang="16200000" scaled="1"/>
              <a:tileRect/>
            </a:gradFill>
            <a:ln w="9525" cap="flat" cmpd="sng">
              <a:solidFill>
                <a:srgbClr val="BD4B48"/>
              </a:solidFill>
              <a:prstDash val="solid"/>
              <a:round/>
              <a:headEnd type="none" w="med" len="med"/>
              <a:tailEnd type="none" w="med" len="med"/>
            </a:ln>
            <a:effectLst>
              <a:outerShdw dist="20000" dir="5400000" rotWithShape="0">
                <a:srgbClr val="000000">
                  <a:alpha val="38000"/>
                </a:srgbClr>
              </a:outerShdw>
            </a:effectLst>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sz="1086"/>
            </a:p>
          </p:txBody>
        </p:sp>
        <p:sp>
          <p:nvSpPr>
            <p:cNvPr id="164" name="文本框 4110"/>
            <p:cNvSpPr txBox="1"/>
            <p:nvPr/>
          </p:nvSpPr>
          <p:spPr>
            <a:xfrm>
              <a:off x="4230511" y="1472717"/>
              <a:ext cx="903814" cy="335236"/>
            </a:xfrm>
            <a:prstGeom prst="rect">
              <a:avLst/>
            </a:prstGeom>
            <a:noFill/>
            <a:ln w="9525">
              <a:noFill/>
              <a:miter/>
            </a:ln>
          </p:spPr>
          <p:txBody>
            <a:bodyPr vert="horz" wrap="square" lIns="24817" tIns="16545"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zh-CN" altLang="en-US" sz="995" b="1">
                  <a:solidFill>
                    <a:srgbClr val="000000"/>
                  </a:solidFill>
                  <a:latin typeface="微软雅黑" charset="-122"/>
                  <a:ea typeface="微软雅黑" charset="-122"/>
                  <a:cs typeface="微软雅黑" charset="-122"/>
                  <a:sym typeface="微软雅黑" charset="-122"/>
                </a:rPr>
                <a:t>LVS Master</a:t>
              </a:r>
            </a:p>
          </p:txBody>
        </p:sp>
        <p:sp>
          <p:nvSpPr>
            <p:cNvPr id="165" name="文本框 4112"/>
            <p:cNvSpPr txBox="1"/>
            <p:nvPr/>
          </p:nvSpPr>
          <p:spPr>
            <a:xfrm rot="21437218">
              <a:off x="4216439" y="3292251"/>
              <a:ext cx="985158" cy="390081"/>
            </a:xfrm>
            <a:prstGeom prst="rect">
              <a:avLst/>
            </a:prstGeom>
            <a:noFill/>
            <a:ln w="9525">
              <a:noFill/>
              <a:miter/>
            </a:ln>
          </p:spPr>
          <p:txBody>
            <a:bodyPr vert="horz" wrap="square" lIns="24817" tIns="16545"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zh-CN" altLang="en-US" sz="995" b="1">
                  <a:solidFill>
                    <a:srgbClr val="000000"/>
                  </a:solidFill>
                  <a:latin typeface="微软雅黑" charset="-122"/>
                  <a:ea typeface="微软雅黑" charset="-122"/>
                  <a:cs typeface="微软雅黑" charset="-122"/>
                  <a:sym typeface="微软雅黑" charset="-122"/>
                </a:rPr>
                <a:t>LVS Backup</a:t>
              </a:r>
            </a:p>
          </p:txBody>
        </p:sp>
        <p:sp>
          <p:nvSpPr>
            <p:cNvPr id="166" name="文本框 4185"/>
            <p:cNvSpPr txBox="1"/>
            <p:nvPr/>
          </p:nvSpPr>
          <p:spPr>
            <a:xfrm>
              <a:off x="4624961" y="2012472"/>
              <a:ext cx="1033675" cy="271270"/>
            </a:xfrm>
            <a:prstGeom prst="rect">
              <a:avLst/>
            </a:prstGeom>
            <a:noFill/>
            <a:ln w="9525">
              <a:noFill/>
              <a:miter/>
            </a:ln>
          </p:spPr>
          <p:txBody>
            <a:bodyPr vert="horz" wrap="square" lIns="24817" tIns="16545"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zh-CN" altLang="en-US" sz="995" b="1">
                  <a:solidFill>
                    <a:srgbClr val="000000"/>
                  </a:solidFill>
                  <a:latin typeface="微软雅黑" charset="-122"/>
                  <a:ea typeface="微软雅黑" charset="-122"/>
                  <a:cs typeface="微软雅黑" charset="-122"/>
                  <a:sym typeface="微软雅黑" charset="-122"/>
                </a:rPr>
                <a:t>keepalived</a:t>
              </a:r>
            </a:p>
          </p:txBody>
        </p:sp>
        <p:sp>
          <p:nvSpPr>
            <p:cNvPr id="167" name="流程图: 联系 166"/>
            <p:cNvSpPr/>
            <p:nvPr/>
          </p:nvSpPr>
          <p:spPr bwMode="auto">
            <a:xfrm>
              <a:off x="4062141" y="459667"/>
              <a:ext cx="343868" cy="385951"/>
            </a:xfrm>
            <a:prstGeom prst="flowChartConnector">
              <a:avLst/>
            </a:prstGeom>
            <a:solidFill>
              <a:schemeClr val="tx2">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wrap="square" lIns="73831" tIns="36916" rIns="73831" bIns="0"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492218" indent="-492218" algn="ctr">
                <a:buClr>
                  <a:srgbClr val="CC0000"/>
                </a:buClr>
              </a:pPr>
              <a:r>
                <a:rPr lang="en-US" altLang="zh-CN" sz="1086" b="1">
                  <a:solidFill>
                    <a:sysClr val="windowText" lastClr="000000"/>
                  </a:solidFill>
                  <a:latin typeface="微软雅黑" panose="020B0503020204020204" pitchFamily="34" charset="-122"/>
                  <a:ea typeface="微软雅黑" panose="020B0503020204020204" pitchFamily="34" charset="-122"/>
                </a:rPr>
                <a:t>A</a:t>
              </a:r>
              <a:endParaRPr lang="zh-CN" altLang="en-US" sz="1086" b="1">
                <a:solidFill>
                  <a:sysClr val="windowText" lastClr="000000"/>
                </a:solidFill>
                <a:latin typeface="微软雅黑" panose="020B0503020204020204" pitchFamily="34" charset="-122"/>
                <a:ea typeface="微软雅黑" panose="020B0503020204020204" pitchFamily="34" charset="-122"/>
              </a:endParaRPr>
            </a:p>
          </p:txBody>
        </p:sp>
        <p:sp>
          <p:nvSpPr>
            <p:cNvPr id="168" name="矩形 167"/>
            <p:cNvSpPr/>
            <p:nvPr/>
          </p:nvSpPr>
          <p:spPr>
            <a:xfrm>
              <a:off x="3838499" y="400431"/>
              <a:ext cx="1494727" cy="4282360"/>
            </a:xfrm>
            <a:prstGeom prst="rect">
              <a:avLst/>
            </a:prstGeom>
            <a:noFill/>
            <a:ln w="15875" cap="flat" cmpd="sng">
              <a:solidFill>
                <a:schemeClr val="tx2">
                  <a:lumMod val="40000"/>
                  <a:lumOff val="60000"/>
                </a:schemeClr>
              </a:solidFill>
              <a:prstDash val="dash"/>
              <a:round/>
              <a:headEnd type="none" w="med" len="med"/>
              <a:tailEnd type="none" w="med" len="med"/>
            </a:ln>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fontAlgn="base" hangingPunct="0">
                <a:spcBef>
                  <a:spcPct val="0"/>
                </a:spcBef>
                <a:spcAft>
                  <a:spcPct val="0"/>
                </a:spcAft>
                <a:buFont typeface="Arial" panose="020B0604020202020204" pitchFamily="34" charset="0"/>
              </a:pPr>
              <a:endParaRPr lang="zh-CN" altLang="en-US" sz="1086">
                <a:latin typeface="华文细黑" panose="02010600040101010101" pitchFamily="2" charset="-122"/>
                <a:ea typeface="宋体" panose="02010600030101010101" pitchFamily="2" charset="-122"/>
              </a:endParaRPr>
            </a:p>
          </p:txBody>
        </p:sp>
        <p:sp>
          <p:nvSpPr>
            <p:cNvPr id="169" name="文本框 4189"/>
            <p:cNvSpPr txBox="1"/>
            <p:nvPr/>
          </p:nvSpPr>
          <p:spPr>
            <a:xfrm>
              <a:off x="4205681" y="25378"/>
              <a:ext cx="873866" cy="297318"/>
            </a:xfrm>
            <a:prstGeom prst="rect">
              <a:avLst/>
            </a:prstGeom>
            <a:noFill/>
            <a:ln w="9525">
              <a:noFill/>
              <a:miter/>
            </a:ln>
          </p:spPr>
          <p:txBody>
            <a:bodyPr vert="horz" wrap="square" lIns="24817" tIns="16545"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zh-CN" altLang="en-US" sz="1086" b="1">
                  <a:solidFill>
                    <a:srgbClr val="000000"/>
                  </a:solidFill>
                  <a:latin typeface="微软雅黑" charset="-122"/>
                  <a:ea typeface="微软雅黑" charset="-122"/>
                  <a:cs typeface="微软雅黑" charset="-122"/>
                  <a:sym typeface="微软雅黑" charset="-122"/>
                </a:rPr>
                <a:t>负载均衡层</a:t>
              </a:r>
            </a:p>
          </p:txBody>
        </p:sp>
        <p:pic>
          <p:nvPicPr>
            <p:cNvPr id="170" name="图片 169"/>
            <p:cNvPicPr>
              <a:picLocks noChangeAspect="1"/>
            </p:cNvPicPr>
            <p:nvPr/>
          </p:nvPicPr>
          <p:blipFill>
            <a:blip r:embed="rId2">
              <a:lum/>
            </a:blip>
            <a:stretch>
              <a:fillRect/>
            </a:stretch>
          </p:blipFill>
          <p:spPr>
            <a:xfrm>
              <a:off x="4190987" y="2682273"/>
              <a:ext cx="869999" cy="486321"/>
            </a:xfrm>
            <a:prstGeom prst="rect">
              <a:avLst/>
            </a:prstGeom>
            <a:noFill/>
            <a:ln w="9525">
              <a:noFill/>
              <a:miter/>
            </a:ln>
          </p:spPr>
        </p:pic>
        <p:pic>
          <p:nvPicPr>
            <p:cNvPr id="171" name="图片 170"/>
            <p:cNvPicPr>
              <a:picLocks noChangeAspect="1"/>
            </p:cNvPicPr>
            <p:nvPr/>
          </p:nvPicPr>
          <p:blipFill>
            <a:blip r:embed="rId2">
              <a:lum/>
            </a:blip>
            <a:stretch>
              <a:fillRect/>
            </a:stretch>
          </p:blipFill>
          <p:spPr>
            <a:xfrm>
              <a:off x="4225083" y="872119"/>
              <a:ext cx="869999" cy="480877"/>
            </a:xfrm>
            <a:prstGeom prst="rect">
              <a:avLst/>
            </a:prstGeom>
            <a:noFill/>
            <a:ln w="9525">
              <a:noFill/>
              <a:miter/>
            </a:ln>
          </p:spPr>
        </p:pic>
        <p:cxnSp>
          <p:nvCxnSpPr>
            <p:cNvPr id="172" name="直接连接符 171"/>
            <p:cNvCxnSpPr>
              <a:endCxn id="170" idx="0"/>
            </p:cNvCxnSpPr>
            <p:nvPr/>
          </p:nvCxnSpPr>
          <p:spPr>
            <a:xfrm>
              <a:off x="4624961" y="1583222"/>
              <a:ext cx="3747" cy="1099051"/>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flipV="1">
              <a:off x="3424352" y="1669597"/>
              <a:ext cx="3131584" cy="580052"/>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3439664" y="2272874"/>
              <a:ext cx="2832988" cy="585215"/>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V="1">
              <a:off x="3439664" y="1212105"/>
              <a:ext cx="966345" cy="103632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V="1">
              <a:off x="4876707" y="776180"/>
              <a:ext cx="1427016" cy="31764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H="1">
              <a:off x="4724416" y="806884"/>
              <a:ext cx="1551548" cy="19913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8" name="文本框 121"/>
            <p:cNvSpPr txBox="1"/>
            <p:nvPr/>
          </p:nvSpPr>
          <p:spPr>
            <a:xfrm>
              <a:off x="2507097" y="4031502"/>
              <a:ext cx="323850" cy="280307"/>
            </a:xfrm>
            <a:prstGeom prst="rect">
              <a:avLst/>
            </a:prstGeom>
            <a:noFill/>
            <a:ln w="9525">
              <a:noFill/>
              <a:miter/>
            </a:ln>
          </p:spPr>
          <p:txBody>
            <a:bodyPr vert="horz" wrap="square" lIns="24817" tIns="16545"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altLang="zh-CN" sz="1086" b="1">
                  <a:solidFill>
                    <a:srgbClr val="000000"/>
                  </a:solidFill>
                  <a:latin typeface="微软雅黑" charset="-122"/>
                  <a:ea typeface="微软雅黑" charset="-122"/>
                  <a:cs typeface="微软雅黑" charset="-122"/>
                  <a:sym typeface="微软雅黑" charset="-122"/>
                </a:rPr>
                <a:t>AP</a:t>
              </a:r>
              <a:endParaRPr lang="zh-CN" altLang="en-US" sz="1086" b="1">
                <a:solidFill>
                  <a:srgbClr val="000000"/>
                </a:solidFill>
                <a:latin typeface="微软雅黑" charset="-122"/>
                <a:ea typeface="微软雅黑" charset="-122"/>
                <a:cs typeface="微软雅黑" charset="-122"/>
                <a:sym typeface="微软雅黑" charset="-122"/>
              </a:endParaRPr>
            </a:p>
          </p:txBody>
        </p:sp>
        <p:sp>
          <p:nvSpPr>
            <p:cNvPr id="179" name="文本框 4168"/>
            <p:cNvSpPr txBox="1"/>
            <p:nvPr/>
          </p:nvSpPr>
          <p:spPr>
            <a:xfrm>
              <a:off x="8527386" y="3931794"/>
              <a:ext cx="1134245" cy="295156"/>
            </a:xfrm>
            <a:prstGeom prst="rect">
              <a:avLst/>
            </a:prstGeom>
            <a:noFill/>
            <a:ln w="9525">
              <a:noFill/>
              <a:miter/>
            </a:ln>
          </p:spPr>
          <p:txBody>
            <a:bodyPr vert="horz" wrap="square" lIns="24817" tIns="16545" rIns="24817" bIns="16545"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zh-CN" sz="1086" b="1">
                  <a:latin typeface="微软雅黑" panose="020B0503020204020204" pitchFamily="34" charset="-122"/>
                  <a:ea typeface="微软雅黑" panose="020B0503020204020204" pitchFamily="34" charset="-122"/>
                </a:rPr>
                <a:t> HDFS</a:t>
              </a:r>
              <a:endParaRPr lang="zh-CN" altLang="en-US" sz="1086" b="1">
                <a:latin typeface="微软雅黑" panose="020B0503020204020204" pitchFamily="34" charset="-122"/>
                <a:ea typeface="微软雅黑" panose="020B0503020204020204" pitchFamily="34" charset="-122"/>
                <a:sym typeface="微软雅黑" charset="-122"/>
              </a:endParaRPr>
            </a:p>
          </p:txBody>
        </p:sp>
        <p:sp>
          <p:nvSpPr>
            <p:cNvPr id="180" name="流程图: 联系 179"/>
            <p:cNvSpPr/>
            <p:nvPr/>
          </p:nvSpPr>
          <p:spPr bwMode="auto">
            <a:xfrm>
              <a:off x="7824667" y="4118093"/>
              <a:ext cx="337457" cy="370115"/>
            </a:xfrm>
            <a:prstGeom prst="flowChartConnector">
              <a:avLst/>
            </a:prstGeom>
            <a:solidFill>
              <a:schemeClr val="tx2">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wrap="square" lIns="73831" tIns="36916" rIns="73831" bIns="0"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492218" indent="-492218" algn="ctr">
                <a:buClr>
                  <a:srgbClr val="CC0000"/>
                </a:buClr>
              </a:pPr>
              <a:r>
                <a:rPr lang="en-US" altLang="zh-CN" sz="1086" b="1">
                  <a:solidFill>
                    <a:sysClr val="windowText" lastClr="000000"/>
                  </a:solidFill>
                  <a:latin typeface="微软雅黑" panose="020B0503020204020204" pitchFamily="34" charset="-122"/>
                  <a:ea typeface="微软雅黑" panose="020B0503020204020204" pitchFamily="34" charset="-122"/>
                </a:rPr>
                <a:t>K</a:t>
              </a:r>
              <a:endParaRPr lang="zh-CN" altLang="en-US" sz="1086" b="1">
                <a:solidFill>
                  <a:sysClr val="windowText" lastClr="000000"/>
                </a:solidFill>
                <a:latin typeface="微软雅黑" panose="020B0503020204020204" pitchFamily="34" charset="-122"/>
                <a:ea typeface="微软雅黑" panose="020B0503020204020204" pitchFamily="34" charset="-122"/>
              </a:endParaRPr>
            </a:p>
          </p:txBody>
        </p:sp>
        <p:pic>
          <p:nvPicPr>
            <p:cNvPr id="181" name="图片 180"/>
            <p:cNvPicPr>
              <a:picLocks noChangeAspect="1"/>
            </p:cNvPicPr>
            <p:nvPr/>
          </p:nvPicPr>
          <p:blipFill>
            <a:blip r:embed="rId2">
              <a:lum/>
            </a:blip>
            <a:stretch>
              <a:fillRect/>
            </a:stretch>
          </p:blipFill>
          <p:spPr>
            <a:xfrm>
              <a:off x="8028003" y="3478655"/>
              <a:ext cx="881867" cy="446859"/>
            </a:xfrm>
            <a:prstGeom prst="rect">
              <a:avLst/>
            </a:prstGeom>
            <a:noFill/>
            <a:ln w="9525">
              <a:noFill/>
              <a:miter/>
            </a:ln>
          </p:spPr>
        </p:pic>
        <p:pic>
          <p:nvPicPr>
            <p:cNvPr id="182" name="图片 181"/>
            <p:cNvPicPr>
              <a:picLocks noChangeAspect="1"/>
            </p:cNvPicPr>
            <p:nvPr/>
          </p:nvPicPr>
          <p:blipFill>
            <a:blip r:embed="rId2">
              <a:lum/>
            </a:blip>
            <a:stretch>
              <a:fillRect/>
            </a:stretch>
          </p:blipFill>
          <p:spPr>
            <a:xfrm>
              <a:off x="8312785" y="3477198"/>
              <a:ext cx="897748" cy="452211"/>
            </a:xfrm>
            <a:prstGeom prst="rect">
              <a:avLst/>
            </a:prstGeom>
            <a:noFill/>
            <a:ln w="9525">
              <a:noFill/>
              <a:miter/>
            </a:ln>
          </p:spPr>
        </p:pic>
        <p:pic>
          <p:nvPicPr>
            <p:cNvPr id="183" name="图片 182"/>
            <p:cNvPicPr>
              <a:picLocks noChangeAspect="1"/>
            </p:cNvPicPr>
            <p:nvPr/>
          </p:nvPicPr>
          <p:blipFill>
            <a:blip r:embed="rId2">
              <a:lum/>
            </a:blip>
            <a:stretch>
              <a:fillRect/>
            </a:stretch>
          </p:blipFill>
          <p:spPr>
            <a:xfrm>
              <a:off x="8979142" y="3516754"/>
              <a:ext cx="890512" cy="446859"/>
            </a:xfrm>
            <a:prstGeom prst="rect">
              <a:avLst/>
            </a:prstGeom>
            <a:noFill/>
            <a:ln w="9525">
              <a:noFill/>
              <a:miter/>
            </a:ln>
          </p:spPr>
        </p:pic>
        <p:pic>
          <p:nvPicPr>
            <p:cNvPr id="184" name="图片 183"/>
            <p:cNvPicPr>
              <a:picLocks noChangeAspect="1"/>
            </p:cNvPicPr>
            <p:nvPr/>
          </p:nvPicPr>
          <p:blipFill>
            <a:blip r:embed="rId2">
              <a:lum/>
            </a:blip>
            <a:stretch>
              <a:fillRect/>
            </a:stretch>
          </p:blipFill>
          <p:spPr>
            <a:xfrm>
              <a:off x="9364617" y="3467672"/>
              <a:ext cx="895507" cy="452211"/>
            </a:xfrm>
            <a:prstGeom prst="rect">
              <a:avLst/>
            </a:prstGeom>
            <a:noFill/>
            <a:ln w="9525">
              <a:noFill/>
              <a:miter/>
            </a:ln>
          </p:spPr>
        </p:pic>
        <p:cxnSp>
          <p:nvCxnSpPr>
            <p:cNvPr id="185" name="直接连接符 184"/>
            <p:cNvCxnSpPr>
              <a:endCxn id="115" idx="1"/>
            </p:cNvCxnSpPr>
            <p:nvPr/>
          </p:nvCxnSpPr>
          <p:spPr>
            <a:xfrm flipV="1">
              <a:off x="7120618" y="1181386"/>
              <a:ext cx="808822" cy="159991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86" name="组合 185"/>
            <p:cNvGrpSpPr/>
            <p:nvPr/>
          </p:nvGrpSpPr>
          <p:grpSpPr>
            <a:xfrm>
              <a:off x="5693230" y="2197555"/>
              <a:ext cx="4767943" cy="2672443"/>
              <a:chOff x="5693229" y="2197554"/>
              <a:chExt cx="4724400" cy="2247900"/>
            </a:xfrm>
          </p:grpSpPr>
          <p:grpSp>
            <p:nvGrpSpPr>
              <p:cNvPr id="194" name="组合 193"/>
              <p:cNvGrpSpPr/>
              <p:nvPr/>
            </p:nvGrpSpPr>
            <p:grpSpPr>
              <a:xfrm>
                <a:off x="5693229" y="2197554"/>
                <a:ext cx="4724400" cy="2247900"/>
                <a:chOff x="5693229" y="2197554"/>
                <a:chExt cx="4724400" cy="2247900"/>
              </a:xfrm>
            </p:grpSpPr>
            <p:cxnSp>
              <p:nvCxnSpPr>
                <p:cNvPr id="196" name="直接连接符 195"/>
                <p:cNvCxnSpPr/>
                <p:nvPr/>
              </p:nvCxnSpPr>
              <p:spPr>
                <a:xfrm>
                  <a:off x="5712279" y="2273754"/>
                  <a:ext cx="1990725" cy="9525"/>
                </a:xfrm>
                <a:prstGeom prst="line">
                  <a:avLst/>
                </a:prstGeom>
                <a:ln w="28575">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5693229" y="3273879"/>
                  <a:ext cx="1990725" cy="9525"/>
                </a:xfrm>
                <a:prstGeom prst="line">
                  <a:avLst/>
                </a:prstGeom>
                <a:ln w="28575">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7703004" y="2197554"/>
                  <a:ext cx="2714625" cy="9525"/>
                </a:xfrm>
                <a:prstGeom prst="line">
                  <a:avLst/>
                </a:prstGeom>
                <a:ln w="28575">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7703004" y="4426404"/>
                  <a:ext cx="2714625" cy="9525"/>
                </a:xfrm>
                <a:prstGeom prst="line">
                  <a:avLst/>
                </a:prstGeom>
                <a:ln w="28575">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10389054" y="2207079"/>
                  <a:ext cx="9525" cy="2238375"/>
                </a:xfrm>
                <a:prstGeom prst="line">
                  <a:avLst/>
                </a:prstGeom>
                <a:ln w="28575">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a:off x="7693479" y="3273879"/>
                  <a:ext cx="19050" cy="1162050"/>
                </a:xfrm>
                <a:prstGeom prst="line">
                  <a:avLst/>
                </a:prstGeom>
                <a:ln w="28575">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a:off x="5702754" y="2264229"/>
                  <a:ext cx="0" cy="1019175"/>
                </a:xfrm>
                <a:prstGeom prst="line">
                  <a:avLst/>
                </a:prstGeom>
                <a:ln w="28575">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95" name="直接连接符 194"/>
              <p:cNvCxnSpPr/>
              <p:nvPr/>
            </p:nvCxnSpPr>
            <p:spPr>
              <a:xfrm flipV="1">
                <a:off x="7722054" y="2207080"/>
                <a:ext cx="0" cy="85724"/>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7" name="矩形 186"/>
            <p:cNvSpPr/>
            <p:nvPr/>
          </p:nvSpPr>
          <p:spPr>
            <a:xfrm>
              <a:off x="0" y="2721"/>
              <a:ext cx="1789340" cy="4886897"/>
            </a:xfrm>
            <a:prstGeom prst="rect">
              <a:avLst/>
            </a:prstGeom>
            <a:gradFill rotWithShape="1">
              <a:gsLst>
                <a:gs pos="0">
                  <a:srgbClr val="FFA5A3">
                    <a:alpha val="100000"/>
                  </a:srgbClr>
                </a:gs>
                <a:gs pos="35001">
                  <a:srgbClr val="FFBEBE">
                    <a:alpha val="100000"/>
                  </a:srgbClr>
                </a:gs>
                <a:gs pos="100000">
                  <a:srgbClr val="FFE6E6">
                    <a:alpha val="100000"/>
                  </a:srgbClr>
                </a:gs>
              </a:gsLst>
              <a:lin ang="16200000" scaled="1"/>
              <a:tileRect/>
            </a:gradFill>
            <a:ln w="9525" cap="flat" cmpd="sng">
              <a:solidFill>
                <a:srgbClr val="BD4B48"/>
              </a:solidFill>
              <a:prstDash val="solid"/>
              <a:round/>
              <a:headEnd type="none" w="med" len="med"/>
              <a:tailEnd type="none" w="med" len="med"/>
            </a:ln>
            <a:effectLst>
              <a:outerShdw dist="20000" dir="5400000" rotWithShape="0">
                <a:srgbClr val="000000">
                  <a:alpha val="38000"/>
                </a:srgbClr>
              </a:outerShdw>
            </a:effectLst>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827258" fontAlgn="base">
                <a:spcBef>
                  <a:spcPct val="0"/>
                </a:spcBef>
                <a:spcAft>
                  <a:spcPct val="0"/>
                </a:spcAft>
                <a:buFont typeface="Arial" panose="020B0604020202020204" pitchFamily="34" charset="0"/>
              </a:pPr>
              <a:endParaRPr lang="zh-CN" altLang="en-US" sz="1086"/>
            </a:p>
          </p:txBody>
        </p:sp>
        <p:pic>
          <p:nvPicPr>
            <p:cNvPr id="188" name="Picture 25" descr="tenna"/>
            <p:cNvPicPr>
              <a:picLocks noChangeAspect="1" noChangeArrowheads="1"/>
            </p:cNvPicPr>
            <p:nvPr/>
          </p:nvPicPr>
          <p:blipFill>
            <a:blip r:embed="rId3" cstate="print">
              <a:clrChange>
                <a:clrFrom>
                  <a:srgbClr val="DFE2EB"/>
                </a:clrFrom>
                <a:clrTo>
                  <a:srgbClr val="DFE2EB">
                    <a:alpha val="0"/>
                  </a:srgbClr>
                </a:clrTo>
              </a:clrChange>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408215" y="1104895"/>
              <a:ext cx="645275" cy="31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 name="图片 188"/>
            <p:cNvPicPr>
              <a:picLocks noChangeAspect="1"/>
            </p:cNvPicPr>
            <p:nvPr/>
          </p:nvPicPr>
          <p:blipFill>
            <a:blip r:embed="rId2">
              <a:lum/>
            </a:blip>
            <a:stretch>
              <a:fillRect/>
            </a:stretch>
          </p:blipFill>
          <p:spPr>
            <a:xfrm>
              <a:off x="8997798" y="1235407"/>
              <a:ext cx="877993" cy="452209"/>
            </a:xfrm>
            <a:prstGeom prst="rect">
              <a:avLst/>
            </a:prstGeom>
            <a:noFill/>
            <a:ln w="9525">
              <a:noFill/>
              <a:miter/>
            </a:ln>
          </p:spPr>
        </p:pic>
        <p:pic>
          <p:nvPicPr>
            <p:cNvPr id="190" name="图片 189"/>
            <p:cNvPicPr>
              <a:picLocks noChangeAspect="1"/>
            </p:cNvPicPr>
            <p:nvPr/>
          </p:nvPicPr>
          <p:blipFill>
            <a:blip r:embed="rId2">
              <a:lum/>
            </a:blip>
            <a:stretch>
              <a:fillRect/>
            </a:stretch>
          </p:blipFill>
          <p:spPr>
            <a:xfrm>
              <a:off x="9041340" y="367271"/>
              <a:ext cx="877993" cy="452209"/>
            </a:xfrm>
            <a:prstGeom prst="rect">
              <a:avLst/>
            </a:prstGeom>
            <a:noFill/>
            <a:ln w="9525">
              <a:noFill/>
              <a:miter/>
            </a:ln>
          </p:spPr>
        </p:pic>
        <p:sp>
          <p:nvSpPr>
            <p:cNvPr id="191" name="矩形 190"/>
            <p:cNvSpPr/>
            <p:nvPr/>
          </p:nvSpPr>
          <p:spPr>
            <a:xfrm>
              <a:off x="188914" y="882310"/>
              <a:ext cx="1237130" cy="845004"/>
            </a:xfrm>
            <a:prstGeom prst="rect">
              <a:avLst/>
            </a:prstGeom>
            <a:noFill/>
            <a:ln w="15875" cap="flat" cmpd="sng">
              <a:solidFill>
                <a:schemeClr val="tx2">
                  <a:lumMod val="40000"/>
                  <a:lumOff val="60000"/>
                </a:schemeClr>
              </a:solidFill>
              <a:prstDash val="dash"/>
              <a:round/>
              <a:headEnd type="none" w="med" len="med"/>
              <a:tailEnd type="none" w="med" len="med"/>
            </a:ln>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fontAlgn="base" hangingPunct="0">
                <a:spcBef>
                  <a:spcPct val="0"/>
                </a:spcBef>
                <a:spcAft>
                  <a:spcPct val="0"/>
                </a:spcAft>
                <a:buFont typeface="Arial" panose="020B0604020202020204" pitchFamily="34" charset="0"/>
              </a:pPr>
              <a:endParaRPr lang="zh-CN" altLang="en-US" sz="1086">
                <a:latin typeface="华文细黑" panose="02010600040101010101" pitchFamily="2" charset="-122"/>
                <a:ea typeface="宋体" panose="02010600030101010101" pitchFamily="2" charset="-122"/>
              </a:endParaRPr>
            </a:p>
          </p:txBody>
        </p:sp>
        <p:sp>
          <p:nvSpPr>
            <p:cNvPr id="192" name="矩形 191"/>
            <p:cNvSpPr/>
            <p:nvPr/>
          </p:nvSpPr>
          <p:spPr>
            <a:xfrm>
              <a:off x="164422" y="2858071"/>
              <a:ext cx="1237130" cy="845004"/>
            </a:xfrm>
            <a:prstGeom prst="rect">
              <a:avLst/>
            </a:prstGeom>
            <a:noFill/>
            <a:ln w="15875" cap="flat" cmpd="sng">
              <a:solidFill>
                <a:schemeClr val="tx2">
                  <a:lumMod val="40000"/>
                  <a:lumOff val="60000"/>
                </a:schemeClr>
              </a:solidFill>
              <a:prstDash val="dash"/>
              <a:round/>
              <a:headEnd type="none" w="med" len="med"/>
              <a:tailEnd type="none" w="med" len="med"/>
            </a:ln>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fontAlgn="base" hangingPunct="0">
                <a:spcBef>
                  <a:spcPct val="0"/>
                </a:spcBef>
                <a:spcAft>
                  <a:spcPct val="0"/>
                </a:spcAft>
                <a:buFont typeface="Arial" panose="020B0604020202020204" pitchFamily="34" charset="0"/>
              </a:pPr>
              <a:endParaRPr lang="zh-CN" altLang="en-US" sz="1086">
                <a:latin typeface="华文细黑" panose="02010600040101010101" pitchFamily="2" charset="-122"/>
                <a:ea typeface="宋体" panose="02010600030101010101" pitchFamily="2" charset="-122"/>
              </a:endParaRPr>
            </a:p>
          </p:txBody>
        </p:sp>
        <p:pic>
          <p:nvPicPr>
            <p:cNvPr id="193" name="图片 192"/>
            <p:cNvPicPr>
              <a:picLocks noChangeAspect="1"/>
            </p:cNvPicPr>
            <p:nvPr/>
          </p:nvPicPr>
          <p:blipFill>
            <a:blip r:embed="rId5"/>
            <a:stretch>
              <a:fillRect/>
            </a:stretch>
          </p:blipFill>
          <p:spPr>
            <a:xfrm>
              <a:off x="391899" y="3139168"/>
              <a:ext cx="847619" cy="323810"/>
            </a:xfrm>
            <a:prstGeom prst="rect">
              <a:avLst/>
            </a:prstGeom>
          </p:spPr>
        </p:pic>
      </p:grpSp>
      <p:sp>
        <p:nvSpPr>
          <p:cNvPr id="9" name="矩形 8"/>
          <p:cNvSpPr/>
          <p:nvPr/>
        </p:nvSpPr>
        <p:spPr>
          <a:xfrm>
            <a:off x="866313" y="5351081"/>
            <a:ext cx="7661036" cy="1470403"/>
          </a:xfrm>
          <a:prstGeom prst="rect">
            <a:avLst/>
          </a:prstGeom>
          <a:ln w="9525">
            <a:solidFill>
              <a:schemeClr val="accent1">
                <a:lumMod val="60000"/>
                <a:lumOff val="40000"/>
              </a:schemeClr>
            </a:solidFill>
          </a:ln>
        </p:spPr>
        <p:txBody>
          <a:bodyPr wrap="square">
            <a:spAutoFit/>
          </a:bodyPr>
          <a:lstStyle/>
          <a:p>
            <a:r>
              <a:rPr lang="zh-CN" altLang="en-US" sz="995" dirty="0"/>
              <a:t>A、LVS采用主备方式，Master宕机后Keepalived能启动从来提供服务				</a:t>
            </a:r>
          </a:p>
          <a:p>
            <a:r>
              <a:rPr lang="zh-CN" altLang="en-US" sz="995" dirty="0"/>
              <a:t>B、部署多组Mycat，由LVS转发到不同的Mycat服务器上；				</a:t>
            </a:r>
          </a:p>
          <a:p>
            <a:r>
              <a:rPr lang="zh-CN" altLang="en-US" sz="995" dirty="0"/>
              <a:t>C、Redis采用集群模式，集群的每个节点有主备				</a:t>
            </a:r>
          </a:p>
          <a:p>
            <a:r>
              <a:rPr lang="zh-CN" altLang="en-US" sz="995" dirty="0"/>
              <a:t>D、Kafka采用集群模式，集群的每个节点有主备，可灵活增加节点				</a:t>
            </a:r>
          </a:p>
          <a:p>
            <a:r>
              <a:rPr lang="zh-CN" altLang="en-US" sz="995" dirty="0"/>
              <a:t>F、Mysql采用主备模式，主备采用自带的复制功能来同步数据，主宕机后通过MHA将从提升为主对外提供服务；用来存储基础数据</a:t>
            </a:r>
          </a:p>
          <a:p>
            <a:r>
              <a:rPr lang="zh-CN" altLang="en-US" sz="995" dirty="0"/>
              <a:t>H、 Spark采用集群模式，集群的每个节点有主备				</a:t>
            </a:r>
          </a:p>
          <a:p>
            <a:r>
              <a:rPr lang="zh-CN" altLang="en-US" sz="995" dirty="0"/>
              <a:t>I、Hbase采用集群主备模式，主备采用自带的复制功能来同步数据；用来存储车辆状态数据、用户行为数据		</a:t>
            </a:r>
          </a:p>
          <a:p>
            <a:r>
              <a:rPr lang="zh-CN" altLang="en-US" sz="995" dirty="0"/>
              <a:t>K、 Zookeeper采用集群模式，集群的每个节点有主备	</a:t>
            </a:r>
          </a:p>
        </p:txBody>
      </p:sp>
      <p:grpSp>
        <p:nvGrpSpPr>
          <p:cNvPr id="203" name="组合 202"/>
          <p:cNvGrpSpPr/>
          <p:nvPr/>
        </p:nvGrpSpPr>
        <p:grpSpPr>
          <a:xfrm>
            <a:off x="9143820" y="5521795"/>
            <a:ext cx="713987" cy="428770"/>
            <a:chOff x="0" y="0"/>
            <a:chExt cx="4724400" cy="2247900"/>
          </a:xfrm>
        </p:grpSpPr>
        <p:grpSp>
          <p:nvGrpSpPr>
            <p:cNvPr id="204" name="组合 203"/>
            <p:cNvGrpSpPr/>
            <p:nvPr/>
          </p:nvGrpSpPr>
          <p:grpSpPr>
            <a:xfrm>
              <a:off x="0" y="0"/>
              <a:ext cx="4724400" cy="2247900"/>
              <a:chOff x="0" y="0"/>
              <a:chExt cx="4724400" cy="2247900"/>
            </a:xfrm>
          </p:grpSpPr>
          <p:cxnSp>
            <p:nvCxnSpPr>
              <p:cNvPr id="206" name="直接连接符 205"/>
              <p:cNvCxnSpPr/>
              <p:nvPr/>
            </p:nvCxnSpPr>
            <p:spPr>
              <a:xfrm>
                <a:off x="19050" y="76200"/>
                <a:ext cx="1990725" cy="9525"/>
              </a:xfrm>
              <a:prstGeom prst="line">
                <a:avLst/>
              </a:prstGeom>
              <a:ln w="28575">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a:off x="0" y="1076325"/>
                <a:ext cx="1990725" cy="9525"/>
              </a:xfrm>
              <a:prstGeom prst="line">
                <a:avLst/>
              </a:prstGeom>
              <a:ln w="28575">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2009775" y="0"/>
                <a:ext cx="2714625" cy="9525"/>
              </a:xfrm>
              <a:prstGeom prst="line">
                <a:avLst/>
              </a:prstGeom>
              <a:ln w="28575">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2009775" y="2228850"/>
                <a:ext cx="2714625" cy="9525"/>
              </a:xfrm>
              <a:prstGeom prst="line">
                <a:avLst/>
              </a:prstGeom>
              <a:ln w="28575">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4695825" y="9525"/>
                <a:ext cx="9525" cy="2238375"/>
              </a:xfrm>
              <a:prstGeom prst="line">
                <a:avLst/>
              </a:prstGeom>
              <a:ln w="28575">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2000250" y="1076325"/>
                <a:ext cx="19050" cy="1162050"/>
              </a:xfrm>
              <a:prstGeom prst="line">
                <a:avLst/>
              </a:prstGeom>
              <a:ln w="28575">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9525" y="66675"/>
                <a:ext cx="0" cy="1019175"/>
              </a:xfrm>
              <a:prstGeom prst="line">
                <a:avLst/>
              </a:prstGeom>
              <a:ln w="28575">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205" name="直接连接符 204"/>
            <p:cNvCxnSpPr/>
            <p:nvPr/>
          </p:nvCxnSpPr>
          <p:spPr>
            <a:xfrm flipV="1">
              <a:off x="2028825" y="9526"/>
              <a:ext cx="0" cy="85724"/>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9130894" y="6006449"/>
            <a:ext cx="1579278" cy="427040"/>
          </a:xfrm>
          <a:prstGeom prst="rect">
            <a:avLst/>
          </a:prstGeom>
        </p:spPr>
        <p:txBody>
          <a:bodyPr wrap="none">
            <a:spAutoFit/>
          </a:bodyPr>
          <a:lstStyle/>
          <a:p>
            <a:r>
              <a:rPr lang="zh-CN" altLang="en-US" sz="2175" dirty="0"/>
              <a:t>大数据平台</a:t>
            </a:r>
          </a:p>
        </p:txBody>
      </p:sp>
      <p:pic>
        <p:nvPicPr>
          <p:cNvPr id="5130" name="直接连接符 13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85190" y="33898217"/>
            <a:ext cx="30500209" cy="2445818"/>
          </a:xfrm>
          <a:prstGeom prst="rect">
            <a:avLst/>
          </a:prstGeom>
          <a:noFill/>
          <a:extLst>
            <a:ext uri="{909E8E84-426E-40DD-AFC4-6F175D3DCCD1}">
              <a14:hiddenFill xmlns:a14="http://schemas.microsoft.com/office/drawing/2010/main">
                <a:solidFill>
                  <a:srgbClr val="FFFFFF"/>
                </a:solidFill>
              </a14:hiddenFill>
            </a:ext>
          </a:extLst>
        </p:spPr>
      </p:pic>
      <p:pic>
        <p:nvPicPr>
          <p:cNvPr id="5122" name="直接连接符 13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984680" y="33086774"/>
            <a:ext cx="2583693" cy="2445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032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ChangeArrowheads="1"/>
          </p:cNvSpPr>
          <p:nvPr/>
        </p:nvSpPr>
        <p:spPr bwMode="auto">
          <a:xfrm>
            <a:off x="419604" y="121251"/>
            <a:ext cx="7659161" cy="49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681" tIns="41341" rIns="82681" bIns="41341" anchor="ctr"/>
          <a:lstStyle/>
          <a:p>
            <a:pPr eaLnBrk="1" hangingPunct="1">
              <a:lnSpc>
                <a:spcPct val="90000"/>
              </a:lnSpc>
            </a:pPr>
            <a:r>
              <a:rPr lang="zh-CN" altLang="en-US" sz="2800" b="1" dirty="0">
                <a:solidFill>
                  <a:srgbClr val="C00000"/>
                </a:solidFill>
                <a:latin typeface="微软雅黑" pitchFamily="34" charset="-122"/>
                <a:ea typeface="微软雅黑" pitchFamily="34" charset="-122"/>
                <a:sym typeface="微软雅黑" pitchFamily="34" charset="-122"/>
              </a:rPr>
              <a:t>三、产品资源</a:t>
            </a:r>
            <a:endParaRPr lang="zh-CN" altLang="en-US" sz="2800" b="1" dirty="0">
              <a:solidFill>
                <a:srgbClr val="C00000"/>
              </a:solidFill>
              <a:latin typeface="微软雅黑" pitchFamily="34" charset="-122"/>
              <a:ea typeface="微软雅黑" pitchFamily="34" charset="-122"/>
            </a:endParaRPr>
          </a:p>
        </p:txBody>
      </p:sp>
      <p:sp>
        <p:nvSpPr>
          <p:cNvPr id="5" name="Rectangle 75"/>
          <p:cNvSpPr>
            <a:spLocks noChangeArrowheads="1"/>
          </p:cNvSpPr>
          <p:nvPr/>
        </p:nvSpPr>
        <p:spPr bwMode="auto">
          <a:xfrm>
            <a:off x="431180" y="827981"/>
            <a:ext cx="10608151" cy="292981"/>
          </a:xfrm>
          <a:prstGeom prst="rect">
            <a:avLst/>
          </a:prstGeom>
          <a:solidFill>
            <a:schemeClr val="accent5">
              <a:lumMod val="20000"/>
              <a:lumOff val="80000"/>
            </a:schemeClr>
          </a:solidFill>
          <a:ln w="19050">
            <a:solidFill>
              <a:srgbClr val="6699FF"/>
            </a:solidFill>
            <a:miter lim="800000"/>
          </a:ln>
        </p:spPr>
        <p:txBody>
          <a:bodyPr wrap="none" anchor="ctr"/>
          <a:lstStyle>
            <a:lvl1pPr eaLnBrk="0" hangingPunct="0">
              <a:defRPr kumimoji="1" sz="1200" b="1">
                <a:solidFill>
                  <a:schemeClr val="tx1"/>
                </a:solidFill>
                <a:latin typeface="Arial" pitchFamily="34" charset="0"/>
                <a:ea typeface="宋体" pitchFamily="2" charset="-122"/>
              </a:defRPr>
            </a:lvl1pPr>
            <a:lvl2pPr marL="742950" indent="-285750" eaLnBrk="0" hangingPunct="0">
              <a:defRPr kumimoji="1" sz="1200" b="1">
                <a:solidFill>
                  <a:schemeClr val="tx1"/>
                </a:solidFill>
                <a:latin typeface="Arial" pitchFamily="34" charset="0"/>
                <a:ea typeface="宋体" pitchFamily="2" charset="-122"/>
              </a:defRPr>
            </a:lvl2pPr>
            <a:lvl3pPr marL="1143000" indent="-228600" eaLnBrk="0" hangingPunct="0">
              <a:defRPr kumimoji="1" sz="1200" b="1">
                <a:solidFill>
                  <a:schemeClr val="tx1"/>
                </a:solidFill>
                <a:latin typeface="Arial" pitchFamily="34" charset="0"/>
                <a:ea typeface="宋体" pitchFamily="2" charset="-122"/>
              </a:defRPr>
            </a:lvl3pPr>
            <a:lvl4pPr marL="1600200" indent="-228600" eaLnBrk="0" hangingPunct="0">
              <a:defRPr kumimoji="1" sz="1200" b="1">
                <a:solidFill>
                  <a:schemeClr val="tx1"/>
                </a:solidFill>
                <a:latin typeface="Arial" pitchFamily="34" charset="0"/>
                <a:ea typeface="宋体" pitchFamily="2" charset="-122"/>
              </a:defRPr>
            </a:lvl4pPr>
            <a:lvl5pPr marL="2057400" indent="-228600" eaLnBrk="0" hangingPunct="0">
              <a:defRPr kumimoji="1" sz="1200" b="1">
                <a:solidFill>
                  <a:schemeClr val="tx1"/>
                </a:solidFill>
                <a:latin typeface="Arial" pitchFamily="34" charset="0"/>
                <a:ea typeface="宋体" pitchFamily="2" charset="-122"/>
              </a:defRPr>
            </a:lvl5pPr>
            <a:lvl6pPr marL="2514600" indent="-228600" eaLnBrk="0" fontAlgn="ctr" hangingPunct="0">
              <a:spcBef>
                <a:spcPct val="50000"/>
              </a:spcBef>
              <a:spcAft>
                <a:spcPct val="0"/>
              </a:spcAft>
              <a:defRPr kumimoji="1" sz="1200" b="1">
                <a:solidFill>
                  <a:schemeClr val="tx1"/>
                </a:solidFill>
                <a:latin typeface="Arial" pitchFamily="34" charset="0"/>
                <a:ea typeface="宋体" pitchFamily="2" charset="-122"/>
              </a:defRPr>
            </a:lvl6pPr>
            <a:lvl7pPr marL="2971800" indent="-228600" eaLnBrk="0" fontAlgn="ctr" hangingPunct="0">
              <a:spcBef>
                <a:spcPct val="50000"/>
              </a:spcBef>
              <a:spcAft>
                <a:spcPct val="0"/>
              </a:spcAft>
              <a:defRPr kumimoji="1" sz="1200" b="1">
                <a:solidFill>
                  <a:schemeClr val="tx1"/>
                </a:solidFill>
                <a:latin typeface="Arial" pitchFamily="34" charset="0"/>
                <a:ea typeface="宋体" pitchFamily="2" charset="-122"/>
              </a:defRPr>
            </a:lvl7pPr>
            <a:lvl8pPr marL="3429000" indent="-228600" eaLnBrk="0" fontAlgn="ctr" hangingPunct="0">
              <a:spcBef>
                <a:spcPct val="50000"/>
              </a:spcBef>
              <a:spcAft>
                <a:spcPct val="0"/>
              </a:spcAft>
              <a:defRPr kumimoji="1" sz="1200" b="1">
                <a:solidFill>
                  <a:schemeClr val="tx1"/>
                </a:solidFill>
                <a:latin typeface="Arial" pitchFamily="34" charset="0"/>
                <a:ea typeface="宋体" pitchFamily="2" charset="-122"/>
              </a:defRPr>
            </a:lvl8pPr>
            <a:lvl9pPr marL="3886200" indent="-228600" eaLnBrk="0" fontAlgn="ctr" hangingPunct="0">
              <a:spcBef>
                <a:spcPct val="50000"/>
              </a:spcBef>
              <a:spcAft>
                <a:spcPct val="0"/>
              </a:spcAft>
              <a:defRPr kumimoji="1" sz="1200" b="1">
                <a:solidFill>
                  <a:schemeClr val="tx1"/>
                </a:solidFill>
                <a:latin typeface="Arial" pitchFamily="34" charset="0"/>
                <a:ea typeface="宋体" pitchFamily="2" charset="-122"/>
              </a:defRPr>
            </a:lvl9pPr>
          </a:lstStyle>
          <a:p>
            <a:pPr algn="ctr" eaLnBrk="1" fontAlgn="base">
              <a:spcBef>
                <a:spcPct val="0"/>
              </a:spcBef>
            </a:pPr>
            <a:r>
              <a:rPr lang="zh-CN" altLang="en-US" sz="1448" dirty="0" smtClean="0">
                <a:latin typeface="微软雅黑" panose="020B0503020204020204" pitchFamily="34" charset="-122"/>
                <a:ea typeface="微软雅黑" panose="020B0503020204020204" pitchFamily="34" charset="-122"/>
              </a:rPr>
              <a:t>开发环境资源</a:t>
            </a:r>
            <a:r>
              <a:rPr lang="zh-CN" altLang="en-US" sz="1448" dirty="0">
                <a:latin typeface="微软雅黑" panose="020B0503020204020204" pitchFamily="34" charset="-122"/>
                <a:ea typeface="微软雅黑" panose="020B0503020204020204" pitchFamily="34" charset="-122"/>
              </a:rPr>
              <a:t>需求（云、端）</a:t>
            </a:r>
            <a:endParaRPr lang="ja-JP" altLang="en-US" sz="1448" dirty="0">
              <a:latin typeface="微软雅黑" panose="020B0503020204020204" pitchFamily="34" charset="-122"/>
              <a:ea typeface="微软雅黑" panose="020B0503020204020204" pitchFamily="34" charset="-122"/>
            </a:endParaRPr>
          </a:p>
        </p:txBody>
      </p:sp>
      <p:sp>
        <p:nvSpPr>
          <p:cNvPr id="8" name="Rectangle 77"/>
          <p:cNvSpPr>
            <a:spLocks noChangeArrowheads="1"/>
          </p:cNvSpPr>
          <p:nvPr/>
        </p:nvSpPr>
        <p:spPr bwMode="auto">
          <a:xfrm>
            <a:off x="431180" y="1120963"/>
            <a:ext cx="10608151" cy="5048182"/>
          </a:xfrm>
          <a:prstGeom prst="rect">
            <a:avLst/>
          </a:prstGeom>
          <a:noFill/>
          <a:ln w="19050">
            <a:solidFill>
              <a:srgbClr val="6699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1200" b="1">
                <a:solidFill>
                  <a:schemeClr val="tx1"/>
                </a:solidFill>
                <a:latin typeface="Arial" pitchFamily="34" charset="0"/>
                <a:ea typeface="宋体" pitchFamily="2" charset="-122"/>
              </a:defRPr>
            </a:lvl1pPr>
            <a:lvl2pPr marL="742950" indent="-285750" eaLnBrk="0" hangingPunct="0">
              <a:defRPr kumimoji="1" sz="1200" b="1">
                <a:solidFill>
                  <a:schemeClr val="tx1"/>
                </a:solidFill>
                <a:latin typeface="Arial" pitchFamily="34" charset="0"/>
                <a:ea typeface="宋体" pitchFamily="2" charset="-122"/>
              </a:defRPr>
            </a:lvl2pPr>
            <a:lvl3pPr marL="1143000" indent="-228600" eaLnBrk="0" hangingPunct="0">
              <a:defRPr kumimoji="1" sz="1200" b="1">
                <a:solidFill>
                  <a:schemeClr val="tx1"/>
                </a:solidFill>
                <a:latin typeface="Arial" pitchFamily="34" charset="0"/>
                <a:ea typeface="宋体" pitchFamily="2" charset="-122"/>
              </a:defRPr>
            </a:lvl3pPr>
            <a:lvl4pPr marL="1600200" indent="-228600" eaLnBrk="0" hangingPunct="0">
              <a:defRPr kumimoji="1" sz="1200" b="1">
                <a:solidFill>
                  <a:schemeClr val="tx1"/>
                </a:solidFill>
                <a:latin typeface="Arial" pitchFamily="34" charset="0"/>
                <a:ea typeface="宋体" pitchFamily="2" charset="-122"/>
              </a:defRPr>
            </a:lvl4pPr>
            <a:lvl5pPr marL="2057400" indent="-228600" eaLnBrk="0" hangingPunct="0">
              <a:defRPr kumimoji="1" sz="1200" b="1">
                <a:solidFill>
                  <a:schemeClr val="tx1"/>
                </a:solidFill>
                <a:latin typeface="Arial" pitchFamily="34" charset="0"/>
                <a:ea typeface="宋体" pitchFamily="2" charset="-122"/>
              </a:defRPr>
            </a:lvl5pPr>
            <a:lvl6pPr marL="2514600" indent="-228600" eaLnBrk="0" fontAlgn="ctr" hangingPunct="0">
              <a:spcBef>
                <a:spcPct val="50000"/>
              </a:spcBef>
              <a:spcAft>
                <a:spcPct val="0"/>
              </a:spcAft>
              <a:defRPr kumimoji="1" sz="1200" b="1">
                <a:solidFill>
                  <a:schemeClr val="tx1"/>
                </a:solidFill>
                <a:latin typeface="Arial" pitchFamily="34" charset="0"/>
                <a:ea typeface="宋体" pitchFamily="2" charset="-122"/>
              </a:defRPr>
            </a:lvl6pPr>
            <a:lvl7pPr marL="2971800" indent="-228600" eaLnBrk="0" fontAlgn="ctr" hangingPunct="0">
              <a:spcBef>
                <a:spcPct val="50000"/>
              </a:spcBef>
              <a:spcAft>
                <a:spcPct val="0"/>
              </a:spcAft>
              <a:defRPr kumimoji="1" sz="1200" b="1">
                <a:solidFill>
                  <a:schemeClr val="tx1"/>
                </a:solidFill>
                <a:latin typeface="Arial" pitchFamily="34" charset="0"/>
                <a:ea typeface="宋体" pitchFamily="2" charset="-122"/>
              </a:defRPr>
            </a:lvl7pPr>
            <a:lvl8pPr marL="3429000" indent="-228600" eaLnBrk="0" fontAlgn="ctr" hangingPunct="0">
              <a:spcBef>
                <a:spcPct val="50000"/>
              </a:spcBef>
              <a:spcAft>
                <a:spcPct val="0"/>
              </a:spcAft>
              <a:defRPr kumimoji="1" sz="1200" b="1">
                <a:solidFill>
                  <a:schemeClr val="tx1"/>
                </a:solidFill>
                <a:latin typeface="Arial" pitchFamily="34" charset="0"/>
                <a:ea typeface="宋体" pitchFamily="2" charset="-122"/>
              </a:defRPr>
            </a:lvl8pPr>
            <a:lvl9pPr marL="3886200" indent="-228600" eaLnBrk="0" fontAlgn="ctr" hangingPunct="0">
              <a:spcBef>
                <a:spcPct val="50000"/>
              </a:spcBef>
              <a:spcAft>
                <a:spcPct val="0"/>
              </a:spcAft>
              <a:defRPr kumimoji="1" sz="1200" b="1">
                <a:solidFill>
                  <a:schemeClr val="tx1"/>
                </a:solidFill>
                <a:latin typeface="Arial" pitchFamily="34" charset="0"/>
                <a:ea typeface="宋体" pitchFamily="2" charset="-122"/>
              </a:defRPr>
            </a:lvl9pPr>
          </a:lstStyle>
          <a:p>
            <a:pPr eaLnBrk="1" hangingPunct="1">
              <a:spcBef>
                <a:spcPct val="0"/>
              </a:spcBef>
            </a:pPr>
            <a:endParaRPr lang="en-US" altLang="zh-CN" sz="1267" b="0" dirty="0">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277946054"/>
              </p:ext>
            </p:extLst>
          </p:nvPr>
        </p:nvGraphicFramePr>
        <p:xfrm>
          <a:off x="431180" y="1249262"/>
          <a:ext cx="10423167" cy="4831712"/>
        </p:xfrm>
        <a:graphic>
          <a:graphicData uri="http://schemas.openxmlformats.org/drawingml/2006/table">
            <a:tbl>
              <a:tblPr/>
              <a:tblGrid>
                <a:gridCol w="917446"/>
                <a:gridCol w="1496426"/>
                <a:gridCol w="2622524"/>
                <a:gridCol w="512849"/>
                <a:gridCol w="652717"/>
                <a:gridCol w="641062"/>
                <a:gridCol w="944108"/>
                <a:gridCol w="606095"/>
                <a:gridCol w="745963"/>
                <a:gridCol w="1283977"/>
              </a:tblGrid>
              <a:tr h="256384">
                <a:tc rowSpan="2">
                  <a:txBody>
                    <a:bodyPr/>
                    <a:lstStyle/>
                    <a:p>
                      <a:pPr marL="0" marR="0" lvl="0" indent="0" algn="ctr" defTabSz="944245" rtl="0" eaLnBrk="1" fontAlgn="base" latinLnBrk="0" hangingPunct="1">
                        <a:spcBef>
                          <a:spcPct val="0"/>
                        </a:spcBef>
                        <a:spcAft>
                          <a:spcPct val="0"/>
                        </a:spcAft>
                        <a:buClrTx/>
                        <a:buSzTx/>
                        <a:buFont typeface="Arial" pitchFamily="34" charset="0"/>
                        <a:buNone/>
                      </a:pP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对象归属</a:t>
                      </a:r>
                      <a:endParaRPr kumimoji="0" lang="zh-CN"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6794CD"/>
                    </a:solidFill>
                  </a:tcPr>
                </a:tc>
                <a:tc rowSpan="2">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ctr" defTabSz="944245" rtl="0" eaLnBrk="1" fontAlgn="base" latinLnBrk="0" hangingPunct="1">
                        <a:spcBef>
                          <a:spcPct val="0"/>
                        </a:spcBef>
                        <a:spcAft>
                          <a:spcPct val="0"/>
                        </a:spcAft>
                        <a:buClrTx/>
                        <a:buSzTx/>
                        <a:buFont typeface="Arial" pitchFamily="34" charset="0"/>
                        <a:buNone/>
                      </a:pPr>
                      <a:r>
                        <a:rPr kumimoji="0" lang="zh-CN"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对象</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名称</a:t>
                      </a:r>
                      <a:endParaRPr kumimoji="0" lang="zh-CN"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6794CD"/>
                    </a:solidFill>
                  </a:tcPr>
                </a:tc>
                <a:tc rowSpan="2">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ctr" defTabSz="944245" rtl="0" eaLnBrk="1" fontAlgn="base" latinLnBrk="0" hangingPunct="1">
                        <a:spcBef>
                          <a:spcPct val="0"/>
                        </a:spcBef>
                        <a:spcAft>
                          <a:spcPct val="0"/>
                        </a:spcAft>
                        <a:buClrTx/>
                        <a:buSzTx/>
                        <a:buFont typeface="Arial" pitchFamily="34" charset="0"/>
                        <a:buNone/>
                      </a:pPr>
                      <a:r>
                        <a:rPr kumimoji="0" lang="zh-CN"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用途</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6794CD"/>
                    </a:solidFill>
                  </a:tcPr>
                </a:tc>
                <a:tc gridSpan="4">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ctr" defTabSz="944245" rtl="0" eaLnBrk="1" fontAlgn="base" latinLnBrk="0" hangingPunct="1">
                        <a:spcBef>
                          <a:spcPct val="0"/>
                        </a:spcBef>
                        <a:spcAft>
                          <a:spcPct val="0"/>
                        </a:spcAft>
                        <a:buClrTx/>
                        <a:buSzTx/>
                        <a:buFont typeface="Arial" pitchFamily="34" charset="0"/>
                        <a:buNone/>
                      </a:pPr>
                      <a:r>
                        <a:rPr kumimoji="0" lang="zh-CN"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配置</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要求</a:t>
                      </a:r>
                      <a:endParaRPr kumimoji="0" lang="zh-CN"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6794C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ctr" defTabSz="944245" rtl="0" eaLnBrk="1" fontAlgn="base" latinLnBrk="0" hangingPunct="1">
                        <a:spcBef>
                          <a:spcPct val="0"/>
                        </a:spcBef>
                        <a:spcAft>
                          <a:spcPct val="0"/>
                        </a:spcAft>
                        <a:buClrTx/>
                        <a:buSzTx/>
                        <a:buFont typeface="Arial" pitchFamily="34" charset="0"/>
                        <a:buNone/>
                      </a:pPr>
                      <a:r>
                        <a:rPr kumimoji="0" lang="zh-CN"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数量</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6794CD"/>
                    </a:solidFill>
                  </a:tcPr>
                </a:tc>
                <a:tc rowSpan="2">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ctr" defTabSz="944245" rtl="0" eaLnBrk="1" fontAlgn="base" latinLnBrk="0" hangingPunct="1">
                        <a:spcBef>
                          <a:spcPct val="0"/>
                        </a:spcBef>
                        <a:spcAft>
                          <a:spcPct val="0"/>
                        </a:spcAft>
                        <a:buClrTx/>
                        <a:buSzTx/>
                        <a:buFont typeface="Arial" pitchFamily="34" charset="0"/>
                        <a:buNone/>
                      </a:pPr>
                      <a:r>
                        <a:rPr kumimoji="0" lang="zh-CN"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部署区域</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6794CD"/>
                    </a:solidFill>
                  </a:tcPr>
                </a:tc>
                <a:tc rowSpan="2">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ctr" defTabSz="944245" rtl="0" eaLnBrk="1" fontAlgn="base" latinLnBrk="0" hangingPunct="1">
                        <a:spcBef>
                          <a:spcPct val="0"/>
                        </a:spcBef>
                        <a:spcAft>
                          <a:spcPct val="0"/>
                        </a:spcAft>
                        <a:buClrTx/>
                        <a:buSzTx/>
                        <a:buFont typeface="Arial" pitchFamily="34" charset="0"/>
                        <a:buNone/>
                      </a:pPr>
                      <a:r>
                        <a:rPr kumimoji="0" lang="zh-CN"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备注</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6794CD"/>
                    </a:solidFill>
                  </a:tcPr>
                </a:tc>
              </a:tr>
              <a:tr h="505038">
                <a:tc vMerge="1">
                  <a:txBody>
                    <a:bodyPr/>
                    <a:lstStyle/>
                    <a:p>
                      <a:endParaRPr lang="zh-CN" altLang="en-US"/>
                    </a:p>
                  </a:txBody>
                  <a:tcPr/>
                </a:tc>
                <a:tc vMerge="1">
                  <a:txBody>
                    <a:bodyPr/>
                    <a:lstStyle/>
                    <a:p>
                      <a:pPr marL="0" marR="0" lvl="0" indent="0" algn="l" defTabSz="944245" rtl="0" eaLnBrk="1" fontAlgn="base" latinLnBrk="0" hangingPunct="1">
                        <a:spcBef>
                          <a:spcPct val="0"/>
                        </a:spcBef>
                        <a:spcAft>
                          <a:spcPct val="0"/>
                        </a:spcAft>
                        <a:buClrTx/>
                        <a:buSzTx/>
                        <a:buFont typeface="Arial" pitchFamily="34" charset="0"/>
                        <a:buNone/>
                      </a:pPr>
                      <a:endPar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126019" marR="126019" marT="50417" marB="50417"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vMerge="1">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endParaRPr kumimoji="0" lang="zh-CN" altLang="en-US" sz="12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26019" marR="126019" marT="50417" marB="50417"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ctr"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CPU</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44245" rtl="0" eaLnBrk="1" fontAlgn="base" latinLnBrk="0" hangingPunct="1">
                        <a:lnSpc>
                          <a:spcPct val="90000"/>
                        </a:lnSpc>
                        <a:spcBef>
                          <a:spcPct val="0"/>
                        </a:spcBef>
                        <a:spcAft>
                          <a:spcPct val="0"/>
                        </a:spcAft>
                        <a:buClrTx/>
                        <a:buSzTx/>
                        <a:buFont typeface="Arial" pitchFamily="34" charset="0"/>
                        <a:buNone/>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内存</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44245" rtl="0" eaLnBrk="1" fontAlgn="base" latinLnBrk="0" hangingPunct="1">
                        <a:lnSpc>
                          <a:spcPct val="90000"/>
                        </a:lnSpc>
                        <a:spcBef>
                          <a:spcPct val="0"/>
                        </a:spcBef>
                        <a:spcAft>
                          <a:spcPct val="0"/>
                        </a:spcAft>
                        <a:buClrTx/>
                        <a:buSzTx/>
                        <a:buFont typeface="Arial" pitchFamily="34" charset="0"/>
                        <a:buNone/>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硬盘</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OS </a:t>
                      </a: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版本</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chemeClr val="accent1"/>
                    </a:solidFill>
                  </a:tcPr>
                </a:tc>
                <a:tc vMerge="1">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endParaRPr kumimoji="0" lang="zh-CN" altLang="zh-CN" sz="12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26019" marR="126019" marT="50417" marB="50417"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vMerge="1">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endParaRPr kumimoji="0" lang="zh-CN" altLang="en-US" sz="12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26019" marR="126019" marT="50417" marB="50417"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vMerge="1">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endParaRPr kumimoji="0" lang="zh-CN" altLang="en-US" sz="12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26019" marR="126019" marT="50417" marB="50417"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r>
              <a:tr h="505038">
                <a:tc rowSpan="6">
                  <a:txBody>
                    <a:bodyPr/>
                    <a:lstStyle/>
                    <a:p>
                      <a:pPr marL="0" marR="0" lvl="0" indent="0" algn="ctr" defTabSz="944245" rtl="0" eaLnBrk="1" fontAlgn="base" latinLnBrk="0" hangingPunct="1">
                        <a:spcBef>
                          <a:spcPct val="0"/>
                        </a:spcBef>
                        <a:spcAft>
                          <a:spcPct val="0"/>
                        </a:spcAft>
                        <a:buClrTx/>
                        <a:buSzTx/>
                        <a:buFont typeface="Arial" pitchFamily="34" charset="0"/>
                        <a:buNone/>
                      </a:pP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云</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l" defTabSz="944245" rtl="0" eaLnBrk="1" fontAlgn="base" latinLnBrk="0" hangingPunct="1">
                        <a:spcBef>
                          <a:spcPct val="0"/>
                        </a:spcBef>
                        <a:spcAft>
                          <a:spcPct val="0"/>
                        </a:spcAft>
                        <a:buClrTx/>
                        <a:buSzTx/>
                        <a:buFont typeface="Arial" pitchFamily="34" charset="0"/>
                        <a:buNone/>
                      </a:pP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AP</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服务器</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部署数据处理中心及应用服务中心的各个服务</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4</a:t>
                      </a: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核</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8GB</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150GB</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OELx64 6.4</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ctr"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4</a:t>
                      </a: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台</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花都</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利用现有资源</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r>
              <a:tr h="505038">
                <a:tc vMerge="1">
                  <a:txBody>
                    <a:bodyPr/>
                    <a:lstStyle/>
                    <a:p>
                      <a:pPr marL="0" marR="0" lvl="0" indent="0" algn="ctr" defTabSz="944245" rtl="0" eaLnBrk="1" fontAlgn="base" latinLnBrk="0" hangingPunct="1">
                        <a:spcBef>
                          <a:spcPct val="0"/>
                        </a:spcBef>
                        <a:spcAft>
                          <a:spcPct val="0"/>
                        </a:spcAft>
                        <a:buClrTx/>
                        <a:buSzTx/>
                        <a:buFont typeface="Arial" pitchFamily="34" charset="0"/>
                        <a:buNone/>
                      </a:pPr>
                      <a:endPar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l" defTabSz="944245" rtl="0" eaLnBrk="1" fontAlgn="base" latinLnBrk="0" hangingPunct="1">
                        <a:spcBef>
                          <a:spcPct val="0"/>
                        </a:spcBef>
                        <a:spcAft>
                          <a:spcPct val="0"/>
                        </a:spcAft>
                        <a:buClrTx/>
                        <a:buSzTx/>
                        <a:buFont typeface="Arial" pitchFamily="34" charset="0"/>
                        <a:buNone/>
                      </a:pP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DB</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服务器</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接收数据及应用数据存储</a:t>
                      </a:r>
                      <a:endPar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（大数据资源使用联友大数据平台）</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12</a:t>
                      </a: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核</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128GB</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1T</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OELx64 6.4</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ctr"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3</a:t>
                      </a: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台</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tabLst/>
                        <a:defRPr/>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花都</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tabLst/>
                        <a:defRPr/>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利用现有资源</a:t>
                      </a:r>
                    </a:p>
                    <a:p>
                      <a:pPr marL="0" marR="0" lvl="0" indent="0" algn="l" defTabSz="944245" rtl="0" eaLnBrk="1" fontAlgn="base" latinLnBrk="0" hangingPunct="1">
                        <a:lnSpc>
                          <a:spcPct val="90000"/>
                        </a:lnSpc>
                        <a:spcBef>
                          <a:spcPct val="0"/>
                        </a:spcBef>
                        <a:spcAft>
                          <a:spcPct val="0"/>
                        </a:spcAft>
                        <a:buClrTx/>
                        <a:buSzTx/>
                        <a:buFont typeface="Arial" pitchFamily="34" charset="0"/>
                        <a:buNone/>
                      </a:pP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r>
              <a:tr h="505038">
                <a:tc vMerge="1">
                  <a:txBody>
                    <a:bodyPr/>
                    <a:lstStyle/>
                    <a:p>
                      <a:pPr marL="0" marR="0" lvl="0" indent="0" algn="ctr" defTabSz="944245" rtl="0" eaLnBrk="1" fontAlgn="base" latinLnBrk="0" hangingPunct="1">
                        <a:spcBef>
                          <a:spcPct val="0"/>
                        </a:spcBef>
                        <a:spcAft>
                          <a:spcPct val="0"/>
                        </a:spcAft>
                        <a:buClrTx/>
                        <a:buSzTx/>
                        <a:buFont typeface="Arial" pitchFamily="34" charset="0"/>
                        <a:buNone/>
                      </a:pPr>
                      <a:endPar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l" defTabSz="944245" rtl="0" eaLnBrk="1" fontAlgn="base" latinLnBrk="0" hangingPunct="1">
                        <a:spcBef>
                          <a:spcPct val="0"/>
                        </a:spcBef>
                        <a:spcAft>
                          <a:spcPct val="0"/>
                        </a:spcAft>
                        <a:buClrTx/>
                        <a:buSzTx/>
                        <a:buFont typeface="Arial" pitchFamily="34" charset="0"/>
                        <a:buNone/>
                      </a:pP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LVS</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服务器</a:t>
                      </a:r>
                      <a:endParaRPr kumimoji="0" lang="zh-CN"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负载均衡</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4</a:t>
                      </a: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核</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8GB</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80GB</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OELx64 6.4</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ctr"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2</a:t>
                      </a: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台</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tabLst/>
                        <a:defRPr/>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花都</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tabLst/>
                        <a:defRPr/>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利用现有资源</a:t>
                      </a:r>
                    </a:p>
                    <a:p>
                      <a:pPr marL="0" marR="0" lvl="0" indent="0" algn="l" defTabSz="944245" rtl="0" eaLnBrk="1" fontAlgn="base" latinLnBrk="0" hangingPunct="1">
                        <a:lnSpc>
                          <a:spcPct val="90000"/>
                        </a:lnSpc>
                        <a:spcBef>
                          <a:spcPct val="0"/>
                        </a:spcBef>
                        <a:spcAft>
                          <a:spcPct val="0"/>
                        </a:spcAft>
                        <a:buClrTx/>
                        <a:buSzTx/>
                        <a:buFont typeface="Arial" pitchFamily="34" charset="0"/>
                        <a:buNone/>
                      </a:pP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r>
              <a:tr h="505038">
                <a:tc vMerge="1">
                  <a:txBody>
                    <a:bodyPr/>
                    <a:lstStyle/>
                    <a:p>
                      <a:pPr marL="0" marR="0" lvl="0" indent="0" algn="ctr" defTabSz="944245" rtl="0" eaLnBrk="1" fontAlgn="base" latinLnBrk="0" hangingPunct="1">
                        <a:spcBef>
                          <a:spcPct val="0"/>
                        </a:spcBef>
                        <a:spcAft>
                          <a:spcPct val="0"/>
                        </a:spcAft>
                        <a:buClrTx/>
                        <a:buSzTx/>
                        <a:buFont typeface="Arial" pitchFamily="34" charset="0"/>
                        <a:buNone/>
                      </a:pPr>
                      <a:endPar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spcBef>
                          <a:spcPct val="0"/>
                        </a:spcBef>
                        <a:spcAft>
                          <a:spcPct val="0"/>
                        </a:spcAft>
                        <a:buClrTx/>
                        <a:buSzTx/>
                        <a:buFont typeface="Arial" pitchFamily="34" charset="0"/>
                        <a:buNone/>
                      </a:pPr>
                      <a:r>
                        <a:rPr kumimoji="0" lang="en-US" altLang="zh-CN" sz="1100" b="0" i="0" u="none" strike="noStrike" cap="none" normalizeH="0" baseline="0" dirty="0" err="1" smtClean="0">
                          <a:ln>
                            <a:noFill/>
                          </a:ln>
                          <a:solidFill>
                            <a:srgbClr val="000000"/>
                          </a:solidFill>
                          <a:effectLst/>
                          <a:latin typeface="微软雅黑" pitchFamily="34" charset="-122"/>
                          <a:ea typeface="微软雅黑" pitchFamily="34" charset="-122"/>
                          <a:sym typeface="微软雅黑" pitchFamily="34" charset="-122"/>
                        </a:rPr>
                        <a:t>Redis</a:t>
                      </a: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 </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服务器</a:t>
                      </a:r>
                      <a:endParaRPr kumimoji="0" lang="zh-CN"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缓存存储</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4</a:t>
                      </a: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核</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8GB</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150GB</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OELx64 6.4</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ctr"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3</a:t>
                      </a: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台</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花都</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tabLst/>
                        <a:defRPr/>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利用现有资源</a:t>
                      </a:r>
                    </a:p>
                    <a:p>
                      <a:pPr marL="0" marR="0" lvl="0" indent="0" algn="l" defTabSz="944245" rtl="0" eaLnBrk="1" fontAlgn="base" latinLnBrk="0" hangingPunct="1">
                        <a:lnSpc>
                          <a:spcPct val="90000"/>
                        </a:lnSpc>
                        <a:spcBef>
                          <a:spcPct val="0"/>
                        </a:spcBef>
                        <a:spcAft>
                          <a:spcPct val="0"/>
                        </a:spcAft>
                        <a:buClrTx/>
                        <a:buSzTx/>
                        <a:buFont typeface="Arial" pitchFamily="34" charset="0"/>
                        <a:buNone/>
                      </a:pP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r>
              <a:tr h="505038">
                <a:tc vMerge="1">
                  <a:txBody>
                    <a:bodyPr/>
                    <a:lstStyle/>
                    <a:p>
                      <a:pPr marL="0" marR="0" lvl="0" indent="0" algn="ctr" defTabSz="944245" rtl="0" eaLnBrk="1" fontAlgn="base" latinLnBrk="0" hangingPunct="1">
                        <a:spcBef>
                          <a:spcPct val="0"/>
                        </a:spcBef>
                        <a:spcAft>
                          <a:spcPct val="0"/>
                        </a:spcAft>
                        <a:buClrTx/>
                        <a:buSzTx/>
                        <a:buFont typeface="Arial" pitchFamily="34" charset="0"/>
                        <a:buNone/>
                      </a:pPr>
                      <a:endPar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spcBef>
                          <a:spcPct val="0"/>
                        </a:spcBef>
                        <a:spcAft>
                          <a:spcPct val="0"/>
                        </a:spcAft>
                        <a:buClrTx/>
                        <a:buSzTx/>
                        <a:buFont typeface="Arial" pitchFamily="34" charset="0"/>
                        <a:buNone/>
                      </a:pP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MYCAT</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服务器</a:t>
                      </a:r>
                      <a:endParaRPr kumimoji="0" lang="zh-CN"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err="1" smtClean="0">
                          <a:ln>
                            <a:noFill/>
                          </a:ln>
                          <a:solidFill>
                            <a:srgbClr val="000000"/>
                          </a:solidFill>
                          <a:effectLst/>
                          <a:latin typeface="微软雅黑" pitchFamily="34" charset="-122"/>
                          <a:ea typeface="微软雅黑" pitchFamily="34" charset="-122"/>
                          <a:cs typeface="+mn-cs"/>
                          <a:sym typeface="微软雅黑" pitchFamily="34" charset="-122"/>
                        </a:rPr>
                        <a:t>MyCat</a:t>
                      </a: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服务</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4</a:t>
                      </a: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核</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128GB</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600GB</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OELx64 6.4</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ctr"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2</a:t>
                      </a: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台</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marL="0" algn="l" defTabSz="944245" rtl="0" eaLnBrk="0" latinLnBrk="0" hangingPunct="0">
                        <a:lnSpc>
                          <a:spcPct val="90000"/>
                        </a:lnSpc>
                        <a:spcBef>
                          <a:spcPts val="1025"/>
                        </a:spcBef>
                        <a:defRPr sz="2400" kern="1200">
                          <a:solidFill>
                            <a:schemeClr val="tx1"/>
                          </a:solidFill>
                          <a:latin typeface="Calibri" pitchFamily="34" charset="0"/>
                          <a:ea typeface="宋体" pitchFamily="2" charset="-122"/>
                          <a:sym typeface="Calibri" pitchFamily="34" charset="0"/>
                        </a:defRPr>
                      </a:lvl1pPr>
                      <a:lvl2pPr marL="457200" indent="15875" algn="l" defTabSz="944245" rtl="0" eaLnBrk="0" latinLnBrk="0" hangingPunct="0">
                        <a:lnSpc>
                          <a:spcPct val="90000"/>
                        </a:lnSpc>
                        <a:spcBef>
                          <a:spcPts val="515"/>
                        </a:spcBef>
                        <a:defRPr sz="2000" kern="1200">
                          <a:solidFill>
                            <a:schemeClr val="tx1"/>
                          </a:solidFill>
                          <a:latin typeface="Calibri" pitchFamily="34" charset="0"/>
                          <a:ea typeface="宋体" pitchFamily="2" charset="-122"/>
                          <a:sym typeface="Calibri" pitchFamily="34" charset="0"/>
                        </a:defRPr>
                      </a:lvl2pPr>
                      <a:lvl3pPr marL="914400" indent="31750" algn="l" defTabSz="944245" rtl="0" eaLnBrk="0" latinLnBrk="0" hangingPunct="0">
                        <a:lnSpc>
                          <a:spcPct val="90000"/>
                        </a:lnSpc>
                        <a:spcBef>
                          <a:spcPts val="515"/>
                        </a:spcBef>
                        <a:defRPr sz="1860" kern="1200">
                          <a:solidFill>
                            <a:schemeClr val="tx1"/>
                          </a:solidFill>
                          <a:latin typeface="Calibri" pitchFamily="34" charset="0"/>
                          <a:ea typeface="宋体" pitchFamily="2" charset="-122"/>
                          <a:sym typeface="Calibri" pitchFamily="34" charset="0"/>
                        </a:defRPr>
                      </a:lvl3pPr>
                      <a:lvl4pPr marL="1371600" indent="47625"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4pPr>
                      <a:lvl5pPr marL="1828800" indent="62230" algn="l" defTabSz="944245" rtl="0" eaLnBrk="0" latinLnBrk="0" hangingPunct="0">
                        <a:lnSpc>
                          <a:spcPct val="90000"/>
                        </a:lnSpc>
                        <a:spcBef>
                          <a:spcPts val="515"/>
                        </a:spcBef>
                        <a:defRPr sz="1600" kern="1200">
                          <a:solidFill>
                            <a:schemeClr val="tx1"/>
                          </a:solidFill>
                          <a:latin typeface="Calibri" pitchFamily="34" charset="0"/>
                          <a:ea typeface="宋体" pitchFamily="2" charset="-122"/>
                          <a:sym typeface="Calibri" pitchFamily="34" charset="0"/>
                        </a:defRPr>
                      </a:lvl5pPr>
                      <a:lvl6pPr marL="2362810"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6pPr>
                      <a:lvl7pPr marL="2835372"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7pPr>
                      <a:lvl8pPr marL="3307933"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8pPr>
                      <a:lvl9pPr marL="3780495" indent="62230" algn="l" defTabSz="944245" rtl="0" eaLnBrk="0" fontAlgn="base" latinLnBrk="0" hangingPunct="0">
                        <a:lnSpc>
                          <a:spcPct val="90000"/>
                        </a:lnSpc>
                        <a:spcBef>
                          <a:spcPts val="515"/>
                        </a:spcBef>
                        <a:spcAft>
                          <a:spcPct val="0"/>
                        </a:spcAft>
                        <a:buFont typeface="Arial" pitchFamily="34" charset="0"/>
                        <a:defRPr sz="1600" kern="1200">
                          <a:solidFill>
                            <a:schemeClr val="tx1"/>
                          </a:solidFill>
                          <a:latin typeface="Calibri" pitchFamily="34" charset="0"/>
                          <a:ea typeface="宋体" pitchFamily="2" charset="-122"/>
                          <a:sym typeface="Calibri" pitchFamily="34" charset="0"/>
                        </a:defRPr>
                      </a:lvl9p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tabLst/>
                        <a:defRPr/>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花都</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tabLst/>
                        <a:defRPr/>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利用现有资源</a:t>
                      </a:r>
                    </a:p>
                    <a:p>
                      <a:pPr marL="0" marR="0" lvl="0" indent="0" algn="l" defTabSz="944245" rtl="0" eaLnBrk="1" fontAlgn="base" latinLnBrk="0" hangingPunct="1">
                        <a:lnSpc>
                          <a:spcPct val="90000"/>
                        </a:lnSpc>
                        <a:spcBef>
                          <a:spcPct val="0"/>
                        </a:spcBef>
                        <a:spcAft>
                          <a:spcPct val="0"/>
                        </a:spcAft>
                        <a:buClrTx/>
                        <a:buSzTx/>
                        <a:buFont typeface="Arial" pitchFamily="34" charset="0"/>
                        <a:buNone/>
                      </a:pP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r>
              <a:tr h="307263">
                <a:tc vMerge="1">
                  <a:txBody>
                    <a:bodyPr/>
                    <a:lstStyle/>
                    <a:p>
                      <a:pPr marL="0" marR="0" lvl="0" indent="0" algn="ctr" defTabSz="944245" rtl="0" eaLnBrk="1" fontAlgn="base" latinLnBrk="0" hangingPunct="1">
                        <a:spcBef>
                          <a:spcPct val="0"/>
                        </a:spcBef>
                        <a:spcAft>
                          <a:spcPct val="0"/>
                        </a:spcAft>
                        <a:buClrTx/>
                        <a:buSzTx/>
                        <a:buFont typeface="Arial" pitchFamily="34" charset="0"/>
                        <a:buNone/>
                      </a:pPr>
                      <a:endPar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spcBef>
                          <a:spcPct val="0"/>
                        </a:spcBef>
                        <a:spcAft>
                          <a:spcPct val="0"/>
                        </a:spcAft>
                        <a:buClrTx/>
                        <a:buSzTx/>
                        <a:buFont typeface="Arial" pitchFamily="34" charset="0"/>
                        <a:buNone/>
                      </a:pPr>
                      <a:r>
                        <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Ali ECS</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服务器</a:t>
                      </a:r>
                      <a:endParaRPr kumimoji="0" lang="zh-CN"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LY</a:t>
                      </a: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云与阿里云数据同步服务开发与测试</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2</a:t>
                      </a: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核</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4GB</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40GB</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tabLst/>
                        <a:defRPr/>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OELx64 6.4</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ctr"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1</a:t>
                      </a: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台</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tabLst/>
                        <a:defRPr/>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花都</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tabLst/>
                        <a:defRPr/>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需要和阿里协商费用</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r>
              <a:tr h="415369">
                <a:tc rowSpan="2">
                  <a:txBody>
                    <a:bodyPr/>
                    <a:lstStyle/>
                    <a:p>
                      <a:pPr marL="0" marR="0" lvl="0" indent="0" algn="ctr" defTabSz="944245" rtl="0" eaLnBrk="1" fontAlgn="base" latinLnBrk="0" hangingPunct="1">
                        <a:spcBef>
                          <a:spcPct val="0"/>
                        </a:spcBef>
                        <a:spcAft>
                          <a:spcPct val="0"/>
                        </a:spcAft>
                        <a:buClrTx/>
                        <a:buSzTx/>
                        <a:buFont typeface="Arial" pitchFamily="34" charset="0"/>
                        <a:buNone/>
                      </a:pP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端</a:t>
                      </a:r>
                      <a:endParaRPr kumimoji="0" lang="zh-CN"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spcBef>
                          <a:spcPct val="0"/>
                        </a:spcBef>
                        <a:spcAft>
                          <a:spcPct val="0"/>
                        </a:spcAft>
                        <a:buClrTx/>
                        <a:buSzTx/>
                        <a:buFont typeface="Arial" pitchFamily="34" charset="0"/>
                        <a:buNone/>
                      </a:pP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编译服务器</a:t>
                      </a:r>
                      <a:endParaRPr kumimoji="0" lang="zh-CN"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联友</a:t>
                      </a: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OS</a:t>
                      </a: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开发人员编译代码</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24</a:t>
                      </a: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核</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128GB</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8TB</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tabLst/>
                        <a:defRPr/>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Ubuntu14.04</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ctr"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1</a:t>
                      </a: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台</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tabLst/>
                        <a:defRPr/>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花都</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已购买</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r>
              <a:tr h="450699">
                <a:tc vMerge="1">
                  <a:txBody>
                    <a:bodyPr/>
                    <a:lstStyle/>
                    <a:p>
                      <a:pPr marL="0" marR="0" lvl="0" indent="0" algn="l" defTabSz="944245" rtl="0" eaLnBrk="1" fontAlgn="base" latinLnBrk="0" hangingPunct="1">
                        <a:spcBef>
                          <a:spcPct val="0"/>
                        </a:spcBef>
                        <a:spcAft>
                          <a:spcPct val="0"/>
                        </a:spcAft>
                        <a:buClrTx/>
                        <a:buSzTx/>
                        <a:buFont typeface="Arial" pitchFamily="34" charset="0"/>
                        <a:buNone/>
                      </a:pPr>
                      <a:endParaRPr kumimoji="0" lang="zh-CN"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spcBef>
                          <a:spcPct val="0"/>
                        </a:spcBef>
                        <a:spcAft>
                          <a:spcPct val="0"/>
                        </a:spcAft>
                        <a:buClrTx/>
                        <a:buSzTx/>
                        <a:buFont typeface="Arial" pitchFamily="34" charset="0"/>
                        <a:buNone/>
                      </a:pP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代码管理服务器</a:t>
                      </a:r>
                      <a:endParaRPr kumimoji="0" lang="zh-CN"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系统源代码管理</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4</a:t>
                      </a: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核</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8GB</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325GB</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tabLst/>
                        <a:defRPr/>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Ubuntu14.04</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ctr" defTabSz="944245" rtl="0" eaLnBrk="1" fontAlgn="base" latinLnBrk="0" hangingPunct="1">
                        <a:lnSpc>
                          <a:spcPct val="90000"/>
                        </a:lnSpc>
                        <a:spcBef>
                          <a:spcPct val="0"/>
                        </a:spcBef>
                        <a:spcAft>
                          <a:spcPct val="0"/>
                        </a:spcAft>
                        <a:buClrTx/>
                        <a:buSzTx/>
                        <a:buFont typeface="Arial" pitchFamily="34" charset="0"/>
                        <a:buNone/>
                      </a:pPr>
                      <a:r>
                        <a:rPr kumimoji="0" lang="en-US"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1</a:t>
                      </a: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台</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tabLst/>
                        <a:defRPr/>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花都</a:t>
                      </a: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tabLst/>
                        <a:defRPr/>
                      </a:pPr>
                      <a:r>
                        <a:rPr kumimoji="0" lang="zh-CN" altLang="en-US"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rPr>
                        <a:t>已配置</a:t>
                      </a: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p>
                      <a:pPr marL="0" marR="0" lvl="0" indent="0" algn="l" defTabSz="944245" rtl="0" eaLnBrk="1" fontAlgn="base" latinLnBrk="0" hangingPunct="1">
                        <a:lnSpc>
                          <a:spcPct val="90000"/>
                        </a:lnSpc>
                        <a:spcBef>
                          <a:spcPct val="0"/>
                        </a:spcBef>
                        <a:spcAft>
                          <a:spcPct val="0"/>
                        </a:spcAft>
                        <a:buClrTx/>
                        <a:buSzTx/>
                        <a:buFont typeface="Arial" pitchFamily="34" charset="0"/>
                        <a:buNone/>
                      </a:pP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r>
              <a:tr h="286058">
                <a:tc>
                  <a:txBody>
                    <a:bodyPr/>
                    <a:lstStyle/>
                    <a:p>
                      <a:pPr marL="0" marR="0" lvl="0" indent="0" algn="l" defTabSz="944245" rtl="0" eaLnBrk="1" fontAlgn="base" latinLnBrk="0" hangingPunct="1">
                        <a:spcBef>
                          <a:spcPct val="0"/>
                        </a:spcBef>
                        <a:spcAft>
                          <a:spcPct val="0"/>
                        </a:spcAft>
                        <a:buClrTx/>
                        <a:buSzTx/>
                        <a:buFont typeface="Arial" pitchFamily="34" charset="0"/>
                        <a:buNone/>
                      </a:pPr>
                      <a:endParaRPr kumimoji="0" lang="zh-CN"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spcBef>
                          <a:spcPct val="0"/>
                        </a:spcBef>
                        <a:spcAft>
                          <a:spcPct val="0"/>
                        </a:spcAft>
                        <a:buClrTx/>
                        <a:buSzTx/>
                        <a:buFont typeface="Arial" pitchFamily="34" charset="0"/>
                        <a:buNone/>
                      </a:pPr>
                      <a:endParaRPr kumimoji="0" lang="zh-CN" altLang="zh-CN" sz="11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p>
                      <a:pPr marL="0" marR="0" lvl="0" indent="0" algn="l" defTabSz="944245" rtl="0" eaLnBrk="1" fontAlgn="base" latinLnBrk="0" hangingPunct="1">
                        <a:lnSpc>
                          <a:spcPct val="90000"/>
                        </a:lnSpc>
                        <a:spcBef>
                          <a:spcPct val="0"/>
                        </a:spcBef>
                        <a:spcAft>
                          <a:spcPct val="0"/>
                        </a:spcAft>
                        <a:buClrTx/>
                        <a:buSzTx/>
                        <a:buFont typeface="Arial" pitchFamily="34" charset="0"/>
                        <a:buNone/>
                      </a:pPr>
                      <a:endParaRPr kumimoji="0" lang="zh-CN" altLang="zh-CN" sz="1100" b="0"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微软雅黑" pitchFamily="34" charset="-122"/>
                      </a:endParaRPr>
                    </a:p>
                  </a:txBody>
                  <a:tcPr marL="114007" marR="114007" marT="45611" marB="45611"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50913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a:spLocks noChangeArrowheads="1"/>
          </p:cNvSpPr>
          <p:nvPr/>
        </p:nvSpPr>
        <p:spPr bwMode="auto">
          <a:xfrm>
            <a:off x="419604" y="147102"/>
            <a:ext cx="7639036" cy="512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681" tIns="41341" rIns="82681" bIns="41341" anchor="ctr"/>
          <a:lstStyle/>
          <a:p>
            <a:pPr>
              <a:lnSpc>
                <a:spcPct val="90000"/>
              </a:lnSpc>
            </a:pPr>
            <a:r>
              <a:rPr lang="zh-CN" altLang="en-US" sz="2800" b="1" dirty="0">
                <a:solidFill>
                  <a:srgbClr val="C00000"/>
                </a:solidFill>
                <a:latin typeface="微软雅黑" pitchFamily="34" charset="-122"/>
                <a:ea typeface="微软雅黑" pitchFamily="34" charset="-122"/>
                <a:sym typeface="微软雅黑" pitchFamily="34" charset="-122"/>
              </a:rPr>
              <a:t>四、预算概算</a:t>
            </a:r>
            <a:endParaRPr lang="zh-CN" altLang="en-US" sz="2800" b="1" dirty="0">
              <a:solidFill>
                <a:srgbClr val="C00000"/>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4194989346"/>
              </p:ext>
            </p:extLst>
          </p:nvPr>
        </p:nvGraphicFramePr>
        <p:xfrm>
          <a:off x="574983" y="1227111"/>
          <a:ext cx="9605983" cy="5747081"/>
        </p:xfrm>
        <a:graphic>
          <a:graphicData uri="http://schemas.openxmlformats.org/drawingml/2006/table">
            <a:tbl>
              <a:tblPr/>
              <a:tblGrid>
                <a:gridCol w="1423273"/>
                <a:gridCol w="4847061"/>
                <a:gridCol w="1534398"/>
                <a:gridCol w="1801251"/>
              </a:tblGrid>
              <a:tr h="401520">
                <a:tc gridSpan="2">
                  <a:txBody>
                    <a:bodyPr/>
                    <a:lstStyle/>
                    <a:p>
                      <a:pPr algn="ctr" fontAlgn="ctr"/>
                      <a:endParaRPr lang="zh-CN" altLang="en-US" sz="1800" b="1" i="0" u="none" strike="noStrike" dirty="0">
                        <a:solidFill>
                          <a:srgbClr val="FFFFFF"/>
                        </a:solidFill>
                        <a:effectLst/>
                        <a:latin typeface="微软雅黑" pitchFamily="34" charset="-122"/>
                        <a:ea typeface="微软雅黑" pitchFamily="34" charset="-122"/>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zh-CN" altLang="en-US"/>
                    </a:p>
                  </a:txBody>
                  <a:tcPr/>
                </a:tc>
                <a:tc gridSpan="2">
                  <a:txBody>
                    <a:bodyPr/>
                    <a:lstStyle/>
                    <a:p>
                      <a:pPr algn="ctr" fontAlgn="ctr"/>
                      <a:r>
                        <a:rPr lang="zh-CN" altLang="en-US" sz="1800" b="1" i="0" u="none" strike="noStrike" dirty="0">
                          <a:solidFill>
                            <a:srgbClr val="FFFFFF"/>
                          </a:solidFill>
                          <a:effectLst/>
                          <a:latin typeface="微软雅黑" pitchFamily="34" charset="-122"/>
                          <a:ea typeface="微软雅黑" pitchFamily="34" charset="-122"/>
                        </a:rPr>
                        <a:t>预算信息</a:t>
                      </a: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zh-CN" altLang="en-US"/>
                    </a:p>
                  </a:txBody>
                  <a:tcPr/>
                </a:tc>
              </a:tr>
              <a:tr h="668852">
                <a:tc>
                  <a:txBody>
                    <a:bodyPr/>
                    <a:lstStyle/>
                    <a:p>
                      <a:pPr algn="ctr" fontAlgn="ctr"/>
                      <a:r>
                        <a:rPr lang="zh-CN" altLang="en-US" sz="1800" b="1" i="0" u="none" strike="noStrike" dirty="0" smtClean="0">
                          <a:solidFill>
                            <a:schemeClr val="bg1"/>
                          </a:solidFill>
                          <a:effectLst/>
                          <a:latin typeface="微软雅黑" pitchFamily="34" charset="-122"/>
                          <a:ea typeface="微软雅黑" pitchFamily="34" charset="-122"/>
                        </a:rPr>
                        <a:t>类别</a:t>
                      </a:r>
                      <a:endParaRPr lang="zh-CN" altLang="en-US" sz="1800" b="1" i="0" u="none" strike="noStrike" dirty="0">
                        <a:solidFill>
                          <a:schemeClr val="bg1"/>
                        </a:solidFill>
                        <a:effectLst/>
                        <a:latin typeface="微软雅黑" pitchFamily="34" charset="-122"/>
                        <a:ea typeface="微软雅黑" pitchFamily="34" charset="-122"/>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a:r>
                        <a:rPr lang="zh-CN" altLang="en-US" sz="1800" b="1" dirty="0" smtClean="0">
                          <a:solidFill>
                            <a:schemeClr val="bg1"/>
                          </a:solidFill>
                          <a:latin typeface="微软雅黑" panose="020B0503020204020204" pitchFamily="34" charset="-122"/>
                          <a:ea typeface="微软雅黑" panose="020B0503020204020204" pitchFamily="34" charset="-122"/>
                        </a:rPr>
                        <a:t>说明</a:t>
                      </a:r>
                      <a:endParaRPr lang="zh-CN" altLang="en-US" sz="1800" b="1" dirty="0">
                        <a:solidFill>
                          <a:schemeClr val="bg1"/>
                        </a:solidFill>
                        <a:latin typeface="微软雅黑" panose="020B0503020204020204" pitchFamily="34" charset="-122"/>
                        <a:ea typeface="微软雅黑" panose="020B0503020204020204" pitchFamily="34" charset="-122"/>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zh-CN" altLang="en-US" sz="1800" b="1" i="0" u="none" strike="noStrike" dirty="0" smtClean="0">
                          <a:solidFill>
                            <a:srgbClr val="FFFFFF"/>
                          </a:solidFill>
                          <a:effectLst/>
                          <a:latin typeface="微软雅黑" pitchFamily="34" charset="-122"/>
                          <a:ea typeface="微软雅黑" pitchFamily="34" charset="-122"/>
                        </a:rPr>
                        <a:t>是否在年初</a:t>
                      </a:r>
                      <a:endParaRPr lang="en-US" altLang="zh-CN" sz="1800" b="1" i="0" u="none" strike="noStrike" dirty="0" smtClean="0">
                        <a:solidFill>
                          <a:srgbClr val="FFFFFF"/>
                        </a:solidFill>
                        <a:effectLst/>
                        <a:latin typeface="微软雅黑" pitchFamily="34" charset="-122"/>
                        <a:ea typeface="微软雅黑" pitchFamily="34" charset="-122"/>
                      </a:endParaRPr>
                    </a:p>
                    <a:p>
                      <a:pPr algn="ctr" fontAlgn="ctr"/>
                      <a:r>
                        <a:rPr lang="zh-CN" altLang="en-US" sz="1800" b="1" i="0" u="none" strike="noStrike" dirty="0" smtClean="0">
                          <a:solidFill>
                            <a:srgbClr val="FFFFFF"/>
                          </a:solidFill>
                          <a:effectLst/>
                          <a:latin typeface="微软雅黑" pitchFamily="34" charset="-122"/>
                          <a:ea typeface="微软雅黑" pitchFamily="34" charset="-122"/>
                        </a:rPr>
                        <a:t>预算范围</a:t>
                      </a:r>
                      <a:endParaRPr lang="zh-CN" altLang="en-US" sz="1800" b="1" i="0" u="none" strike="noStrike" dirty="0">
                        <a:solidFill>
                          <a:srgbClr val="FFFFFF"/>
                        </a:solidFill>
                        <a:effectLst/>
                        <a:latin typeface="微软雅黑" pitchFamily="34" charset="-122"/>
                        <a:ea typeface="微软雅黑" pitchFamily="34" charset="-122"/>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zh-CN" altLang="en-US" sz="1800" b="1" i="0" u="none" strike="noStrike" dirty="0">
                          <a:solidFill>
                            <a:srgbClr val="FFFFFF"/>
                          </a:solidFill>
                          <a:effectLst/>
                          <a:latin typeface="微软雅黑" pitchFamily="34" charset="-122"/>
                          <a:ea typeface="微软雅黑" pitchFamily="34" charset="-122"/>
                        </a:rPr>
                        <a:t>投资</a:t>
                      </a:r>
                      <a:r>
                        <a:rPr lang="zh-CN" altLang="en-US" sz="1800" b="1" i="0" u="none" strike="noStrike" dirty="0" smtClean="0">
                          <a:solidFill>
                            <a:srgbClr val="FFFFFF"/>
                          </a:solidFill>
                          <a:effectLst/>
                          <a:latin typeface="微软雅黑" pitchFamily="34" charset="-122"/>
                          <a:ea typeface="微软雅黑" pitchFamily="34" charset="-122"/>
                        </a:rPr>
                        <a:t>预估</a:t>
                      </a:r>
                      <a:endParaRPr lang="en-US" altLang="zh-CN" sz="1800" b="1" i="0" u="none" strike="noStrike" dirty="0">
                        <a:solidFill>
                          <a:srgbClr val="FFFFFF"/>
                        </a:solidFill>
                        <a:effectLst/>
                        <a:latin typeface="微软雅黑" pitchFamily="34" charset="-122"/>
                        <a:ea typeface="微软雅黑" pitchFamily="34" charset="-122"/>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485830">
                <a:tc rowSpan="3">
                  <a:txBody>
                    <a:bodyPr/>
                    <a:lstStyle/>
                    <a:p>
                      <a:pPr lvl="0" algn="ctr" fontAlgn="ctr"/>
                      <a:r>
                        <a:rPr lang="zh-CN" altLang="en-US" sz="1400" b="0" i="0" u="none" strike="noStrike" dirty="0" smtClean="0">
                          <a:effectLst/>
                          <a:latin typeface="+mn-ea"/>
                          <a:ea typeface="+mn-ea"/>
                        </a:rPr>
                        <a:t>云人力成本</a:t>
                      </a:r>
                      <a:endParaRPr lang="en-US" altLang="zh-CN" sz="1400" b="0" i="0" u="none" strike="noStrike" dirty="0" smtClean="0">
                        <a:effectLst/>
                        <a:latin typeface="+mn-ea"/>
                        <a:ea typeface="+mn-ea"/>
                      </a:endParaRPr>
                    </a:p>
                    <a:p>
                      <a:pPr marL="0" marR="0" lvl="0" indent="0" algn="ctr" defTabSz="945124" rtl="0" eaLnBrk="1" fontAlgn="ctr" latinLnBrk="0" hangingPunct="1">
                        <a:lnSpc>
                          <a:spcPct val="100000"/>
                        </a:lnSpc>
                        <a:spcBef>
                          <a:spcPts val="0"/>
                        </a:spcBef>
                        <a:spcAft>
                          <a:spcPts val="0"/>
                        </a:spcAft>
                        <a:buClrTx/>
                        <a:buSzTx/>
                        <a:buFontTx/>
                        <a:buNone/>
                        <a:tabLst/>
                        <a:defRPr/>
                      </a:pPr>
                      <a:endParaRPr lang="en-US" altLang="zh-CN" sz="1400" b="0" i="0" u="none" strike="noStrike" dirty="0" smtClean="0">
                        <a:effectLst/>
                        <a:latin typeface="+mn-ea"/>
                        <a:ea typeface="+mn-ea"/>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effectLst/>
                          <a:latin typeface="+mn-ea"/>
                          <a:ea typeface="+mn-ea"/>
                        </a:rPr>
                        <a:t>云平台</a:t>
                      </a:r>
                      <a:r>
                        <a:rPr lang="en-US" altLang="zh-CN" sz="1400" b="0" i="0" u="none" strike="noStrike" dirty="0" smtClean="0">
                          <a:effectLst/>
                          <a:latin typeface="+mn-ea"/>
                          <a:ea typeface="+mn-ea"/>
                        </a:rPr>
                        <a:t>L2</a:t>
                      </a:r>
                      <a:r>
                        <a:rPr lang="zh-CN" altLang="en-US" sz="1400" b="0" i="0" u="none" strike="noStrike" dirty="0" smtClean="0">
                          <a:effectLst/>
                          <a:latin typeface="+mn-ea"/>
                          <a:ea typeface="+mn-ea"/>
                        </a:rPr>
                        <a:t>第一版研发及测试成本</a:t>
                      </a:r>
                      <a:r>
                        <a:rPr lang="en-US" altLang="zh-CN" sz="1400" b="0" i="0" u="none" strike="noStrike" dirty="0" smtClean="0">
                          <a:effectLst/>
                          <a:latin typeface="+mn-ea"/>
                          <a:ea typeface="+mn-ea"/>
                        </a:rPr>
                        <a:t>(</a:t>
                      </a:r>
                      <a:r>
                        <a:rPr lang="zh-CN" altLang="en-US" sz="1400" b="0" i="0" u="none" strike="noStrike" dirty="0" smtClean="0">
                          <a:effectLst/>
                          <a:latin typeface="+mn-ea"/>
                          <a:ea typeface="+mn-ea"/>
                        </a:rPr>
                        <a:t>车辆数据对接、鉴权</a:t>
                      </a:r>
                      <a:r>
                        <a:rPr lang="en-US" altLang="zh-CN" sz="1400" b="0" i="0" u="none" strike="noStrike" dirty="0" smtClean="0">
                          <a:effectLst/>
                          <a:latin typeface="+mn-ea"/>
                          <a:ea typeface="+mn-ea"/>
                        </a:rPr>
                        <a:t>)</a:t>
                      </a: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smtClean="0">
                          <a:solidFill>
                            <a:sysClr val="windowText" lastClr="000000"/>
                          </a:solidFill>
                          <a:effectLst/>
                          <a:latin typeface="+mn-ea"/>
                          <a:ea typeface="+mn-ea"/>
                        </a:rPr>
                        <a:t>否</a:t>
                      </a:r>
                      <a:endParaRPr lang="zh-CN" altLang="en-US" sz="1400" b="0" i="0" u="none" strike="noStrike" dirty="0">
                        <a:solidFill>
                          <a:sysClr val="windowText" lastClr="000000"/>
                        </a:solidFill>
                        <a:effectLst/>
                        <a:latin typeface="+mn-ea"/>
                        <a:ea typeface="+mn-ea"/>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smtClean="0">
                          <a:solidFill>
                            <a:schemeClr val="tx1"/>
                          </a:solidFill>
                          <a:effectLst/>
                          <a:latin typeface="+mn-ea"/>
                          <a:ea typeface="+mn-ea"/>
                        </a:rPr>
                        <a:t>5</a:t>
                      </a:r>
                      <a:r>
                        <a:rPr lang="zh-CN" altLang="en-US" sz="1400" b="0" i="0" u="none" strike="noStrike" dirty="0" smtClean="0">
                          <a:solidFill>
                            <a:schemeClr val="tx1"/>
                          </a:solidFill>
                          <a:effectLst/>
                          <a:latin typeface="+mn-ea"/>
                          <a:ea typeface="+mn-ea"/>
                        </a:rPr>
                        <a:t>人</a:t>
                      </a:r>
                      <a:r>
                        <a:rPr lang="en-US" altLang="zh-CN" sz="1400" b="0" i="0" u="none" strike="noStrike" dirty="0" smtClean="0">
                          <a:solidFill>
                            <a:schemeClr val="tx1"/>
                          </a:solidFill>
                          <a:effectLst/>
                          <a:latin typeface="+mn-ea"/>
                          <a:ea typeface="+mn-ea"/>
                        </a:rPr>
                        <a:t>/</a:t>
                      </a:r>
                      <a:r>
                        <a:rPr lang="zh-CN" altLang="en-US" sz="1400" b="0" i="0" u="none" strike="noStrike" dirty="0" smtClean="0">
                          <a:solidFill>
                            <a:schemeClr val="tx1"/>
                          </a:solidFill>
                          <a:effectLst/>
                          <a:latin typeface="+mn-ea"/>
                          <a:ea typeface="+mn-ea"/>
                        </a:rPr>
                        <a:t>月</a:t>
                      </a:r>
                      <a:endParaRPr lang="zh-CN" altLang="en-US" sz="1400" b="0" i="0" u="none" strike="noStrike" dirty="0">
                        <a:solidFill>
                          <a:schemeClr val="tx1"/>
                        </a:solidFill>
                        <a:effectLst/>
                        <a:latin typeface="+mn-ea"/>
                        <a:ea typeface="+mn-ea"/>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9499">
                <a:tc vMerge="1">
                  <a:txBody>
                    <a:bodyPr/>
                    <a:lstStyle/>
                    <a:p>
                      <a:pPr marL="0" marR="0" lvl="0" indent="0" algn="ctr" defTabSz="945124" rtl="0" eaLnBrk="1" fontAlgn="ctr" latinLnBrk="0" hangingPunct="1">
                        <a:lnSpc>
                          <a:spcPct val="100000"/>
                        </a:lnSpc>
                        <a:spcBef>
                          <a:spcPts val="0"/>
                        </a:spcBef>
                        <a:spcAft>
                          <a:spcPts val="0"/>
                        </a:spcAft>
                        <a:buClrTx/>
                        <a:buSzTx/>
                        <a:buFontTx/>
                        <a:buNone/>
                        <a:tabLst/>
                        <a:defRPr/>
                      </a:pPr>
                      <a:endParaRPr lang="en-US" altLang="zh-CN" sz="1600" b="0" i="0" u="none" strike="noStrike" dirty="0" smtClean="0">
                        <a:effectLst/>
                        <a:latin typeface="+mn-ea"/>
                        <a:ea typeface="+mn-ea"/>
                      </a:endParaRPr>
                    </a:p>
                  </a:txBody>
                  <a:tcPr marL="9179" marR="9179" marT="9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45124" rtl="0" eaLnBrk="1" fontAlgn="ctr" latinLnBrk="0" hangingPunct="1">
                        <a:lnSpc>
                          <a:spcPct val="100000"/>
                        </a:lnSpc>
                        <a:spcBef>
                          <a:spcPts val="0"/>
                        </a:spcBef>
                        <a:spcAft>
                          <a:spcPts val="0"/>
                        </a:spcAft>
                        <a:buClrTx/>
                        <a:buSzTx/>
                        <a:buFontTx/>
                        <a:buNone/>
                        <a:tabLst/>
                        <a:defRPr/>
                      </a:pPr>
                      <a:r>
                        <a:rPr lang="zh-CN" altLang="en-US" sz="1400" b="0" i="0" u="none" strike="noStrike" kern="1200" dirty="0" smtClean="0">
                          <a:solidFill>
                            <a:schemeClr val="tx1"/>
                          </a:solidFill>
                          <a:effectLst/>
                          <a:latin typeface="+mn-ea"/>
                          <a:ea typeface="+mn-ea"/>
                          <a:cs typeface="+mn-cs"/>
                        </a:rPr>
                        <a:t>云平台</a:t>
                      </a:r>
                      <a:r>
                        <a:rPr lang="en-US" altLang="zh-CN" sz="1400" b="0" i="0" u="none" strike="noStrike" kern="1200" dirty="0" smtClean="0">
                          <a:solidFill>
                            <a:schemeClr val="tx1"/>
                          </a:solidFill>
                          <a:effectLst/>
                          <a:latin typeface="+mn-ea"/>
                          <a:ea typeface="+mn-ea"/>
                          <a:cs typeface="+mn-cs"/>
                        </a:rPr>
                        <a:t>L3</a:t>
                      </a:r>
                      <a:r>
                        <a:rPr lang="zh-CN" altLang="en-US" sz="1400" b="0" i="0" u="none" strike="noStrike" kern="1200" dirty="0" smtClean="0">
                          <a:solidFill>
                            <a:schemeClr val="tx1"/>
                          </a:solidFill>
                          <a:effectLst/>
                          <a:latin typeface="+mn-ea"/>
                          <a:ea typeface="+mn-ea"/>
                          <a:cs typeface="+mn-cs"/>
                        </a:rPr>
                        <a:t>第一版研发及测试成本（鉴权、</a:t>
                      </a:r>
                      <a:r>
                        <a:rPr lang="en-US" altLang="zh-CN" sz="1400" b="0" i="0" u="none" strike="noStrike" kern="1200" dirty="0" smtClean="0">
                          <a:solidFill>
                            <a:schemeClr val="tx1"/>
                          </a:solidFill>
                          <a:effectLst/>
                          <a:latin typeface="+mn-ea"/>
                          <a:ea typeface="+mn-ea"/>
                          <a:cs typeface="+mn-cs"/>
                        </a:rPr>
                        <a:t>CP/SP</a:t>
                      </a:r>
                      <a:r>
                        <a:rPr lang="zh-CN" altLang="en-US" sz="1400" b="0" i="0" u="none" strike="noStrike" kern="1200" dirty="0" smtClean="0">
                          <a:solidFill>
                            <a:schemeClr val="tx1"/>
                          </a:solidFill>
                          <a:effectLst/>
                          <a:latin typeface="+mn-ea"/>
                          <a:ea typeface="+mn-ea"/>
                          <a:cs typeface="+mn-cs"/>
                        </a:rPr>
                        <a:t>接入、数据同步）</a:t>
                      </a:r>
                      <a:endParaRPr lang="zh-CN" altLang="en-US" sz="1400" b="0" i="0" u="none" strike="noStrike" kern="1200" dirty="0">
                        <a:solidFill>
                          <a:schemeClr val="tx1"/>
                        </a:solidFill>
                        <a:effectLst/>
                        <a:latin typeface="+mn-ea"/>
                        <a:ea typeface="+mn-ea"/>
                        <a:cs typeface="+mn-cs"/>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45124" rtl="0" eaLnBrk="1" fontAlgn="ctr" latinLnBrk="0" hangingPunct="1"/>
                      <a:r>
                        <a:rPr lang="zh-CN" altLang="en-US" sz="1400" b="0" i="0" u="none" strike="noStrike" kern="1200" dirty="0" smtClean="0">
                          <a:solidFill>
                            <a:schemeClr val="tx1"/>
                          </a:solidFill>
                          <a:effectLst/>
                          <a:latin typeface="+mn-ea"/>
                          <a:ea typeface="+mn-ea"/>
                          <a:cs typeface="+mn-cs"/>
                        </a:rPr>
                        <a:t>否</a:t>
                      </a:r>
                      <a:endParaRPr lang="zh-CN" altLang="en-US" sz="1400" b="0" i="0" u="none" strike="noStrike" kern="1200" dirty="0">
                        <a:solidFill>
                          <a:schemeClr val="tx1"/>
                        </a:solidFill>
                        <a:effectLst/>
                        <a:latin typeface="+mn-ea"/>
                        <a:ea typeface="+mn-ea"/>
                        <a:cs typeface="+mn-cs"/>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45124" rtl="0" eaLnBrk="1" fontAlgn="ctr" latinLnBrk="0" hangingPunct="1">
                        <a:lnSpc>
                          <a:spcPct val="100000"/>
                        </a:lnSpc>
                        <a:spcBef>
                          <a:spcPts val="0"/>
                        </a:spcBef>
                        <a:spcAft>
                          <a:spcPts val="0"/>
                        </a:spcAft>
                        <a:buClrTx/>
                        <a:buSzTx/>
                        <a:buFontTx/>
                        <a:buNone/>
                        <a:tabLst/>
                        <a:defRPr/>
                      </a:pPr>
                      <a:r>
                        <a:rPr lang="en-US" altLang="zh-CN" sz="1400" b="0" i="0" u="none" strike="noStrike" kern="1200" dirty="0" smtClean="0">
                          <a:solidFill>
                            <a:schemeClr val="tx1"/>
                          </a:solidFill>
                          <a:effectLst/>
                          <a:latin typeface="+mn-ea"/>
                          <a:ea typeface="+mn-ea"/>
                          <a:cs typeface="+mn-cs"/>
                        </a:rPr>
                        <a:t>4</a:t>
                      </a:r>
                      <a:r>
                        <a:rPr lang="zh-CN" altLang="en-US" sz="1400" b="0" i="0" u="none" strike="noStrike" kern="1200" dirty="0" smtClean="0">
                          <a:solidFill>
                            <a:schemeClr val="tx1"/>
                          </a:solidFill>
                          <a:effectLst/>
                          <a:latin typeface="+mn-ea"/>
                          <a:ea typeface="+mn-ea"/>
                          <a:cs typeface="+mn-cs"/>
                        </a:rPr>
                        <a:t>人</a:t>
                      </a:r>
                      <a:r>
                        <a:rPr lang="en-US" altLang="zh-CN" sz="1400" b="0" i="0" u="none" strike="noStrike" kern="1200" dirty="0" smtClean="0">
                          <a:solidFill>
                            <a:schemeClr val="tx1"/>
                          </a:solidFill>
                          <a:effectLst/>
                          <a:latin typeface="+mn-ea"/>
                          <a:ea typeface="+mn-ea"/>
                          <a:cs typeface="+mn-cs"/>
                        </a:rPr>
                        <a:t>/</a:t>
                      </a:r>
                      <a:r>
                        <a:rPr lang="zh-CN" altLang="en-US" sz="1400" b="0" i="0" u="none" strike="noStrike" kern="1200" dirty="0" smtClean="0">
                          <a:solidFill>
                            <a:schemeClr val="tx1"/>
                          </a:solidFill>
                          <a:effectLst/>
                          <a:latin typeface="+mn-ea"/>
                          <a:ea typeface="+mn-ea"/>
                          <a:cs typeface="+mn-cs"/>
                        </a:rPr>
                        <a:t>月</a:t>
                      </a: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1383">
                <a:tc vMerge="1">
                  <a:txBody>
                    <a:bodyPr/>
                    <a:lstStyle/>
                    <a:p>
                      <a:pPr marL="0" marR="0" lvl="0" indent="0" algn="ctr" defTabSz="945124" rtl="0" eaLnBrk="1" fontAlgn="ctr" latinLnBrk="0" hangingPunct="1">
                        <a:lnSpc>
                          <a:spcPct val="100000"/>
                        </a:lnSpc>
                        <a:spcBef>
                          <a:spcPts val="0"/>
                        </a:spcBef>
                        <a:spcAft>
                          <a:spcPts val="0"/>
                        </a:spcAft>
                        <a:buClrTx/>
                        <a:buSzTx/>
                        <a:buFontTx/>
                        <a:buNone/>
                        <a:tabLst/>
                        <a:defRPr/>
                      </a:pPr>
                      <a:endParaRPr lang="en-US" altLang="zh-CN" sz="1600" b="0" i="0" u="none" strike="noStrike" dirty="0" smtClean="0">
                        <a:effectLst/>
                        <a:latin typeface="+mn-ea"/>
                        <a:ea typeface="+mn-ea"/>
                      </a:endParaRPr>
                    </a:p>
                  </a:txBody>
                  <a:tcPr marL="9179" marR="9179" marT="9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45124" rtl="0" eaLnBrk="1" fontAlgn="ctr" latinLnBrk="0" hangingPunct="1">
                        <a:lnSpc>
                          <a:spcPct val="100000"/>
                        </a:lnSpc>
                        <a:spcBef>
                          <a:spcPts val="0"/>
                        </a:spcBef>
                        <a:spcAft>
                          <a:spcPts val="0"/>
                        </a:spcAft>
                        <a:buClrTx/>
                        <a:buSzTx/>
                        <a:buFontTx/>
                        <a:buNone/>
                        <a:tabLst/>
                        <a:defRPr/>
                      </a:pPr>
                      <a:r>
                        <a:rPr lang="zh-CN" altLang="en-US" sz="1400" b="0" i="0" u="none" strike="noStrike" kern="1200" dirty="0" smtClean="0">
                          <a:solidFill>
                            <a:schemeClr val="tx1"/>
                          </a:solidFill>
                          <a:effectLst/>
                          <a:latin typeface="+mn-ea"/>
                          <a:ea typeface="+mn-ea"/>
                          <a:cs typeface="+mn-cs"/>
                        </a:rPr>
                        <a:t>数据库</a:t>
                      </a:r>
                      <a:r>
                        <a:rPr lang="en-US" altLang="zh-CN" sz="1400" b="0" i="0" u="none" strike="noStrike" kern="1200" dirty="0" smtClean="0">
                          <a:solidFill>
                            <a:schemeClr val="tx1"/>
                          </a:solidFill>
                          <a:effectLst/>
                          <a:latin typeface="+mn-ea"/>
                          <a:ea typeface="+mn-ea"/>
                          <a:cs typeface="+mn-cs"/>
                        </a:rPr>
                        <a:t>(</a:t>
                      </a:r>
                      <a:r>
                        <a:rPr lang="zh-CN" altLang="en-US" sz="1400" b="0" i="0" u="none" strike="noStrike" kern="1200" dirty="0" smtClean="0">
                          <a:solidFill>
                            <a:schemeClr val="tx1"/>
                          </a:solidFill>
                          <a:effectLst/>
                          <a:latin typeface="+mn-ea"/>
                          <a:ea typeface="+mn-ea"/>
                          <a:cs typeface="+mn-cs"/>
                        </a:rPr>
                        <a:t>数据库设计以及大数据接入开发</a:t>
                      </a:r>
                      <a:r>
                        <a:rPr lang="en-US" altLang="zh-CN" sz="1400" b="0" i="0" u="none" strike="noStrike" kern="1200" dirty="0" smtClean="0">
                          <a:solidFill>
                            <a:schemeClr val="tx1"/>
                          </a:solidFill>
                          <a:effectLst/>
                          <a:latin typeface="+mn-ea"/>
                          <a:ea typeface="+mn-ea"/>
                          <a:cs typeface="+mn-cs"/>
                        </a:rPr>
                        <a:t>)</a:t>
                      </a:r>
                      <a:endParaRPr lang="zh-CN" altLang="en-US" sz="1400" b="0" i="0" u="none" strike="noStrike" kern="1200" dirty="0">
                        <a:solidFill>
                          <a:schemeClr val="tx1"/>
                        </a:solidFill>
                        <a:effectLst/>
                        <a:latin typeface="+mn-ea"/>
                        <a:ea typeface="+mn-ea"/>
                        <a:cs typeface="+mn-cs"/>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45124" rtl="0" eaLnBrk="1" fontAlgn="ctr" latinLnBrk="0" hangingPunct="1"/>
                      <a:r>
                        <a:rPr lang="zh-CN" altLang="en-US" sz="1400" b="0" i="0" u="none" strike="noStrike" kern="1200" dirty="0" smtClean="0">
                          <a:solidFill>
                            <a:schemeClr val="tx1"/>
                          </a:solidFill>
                          <a:effectLst/>
                          <a:latin typeface="+mn-ea"/>
                          <a:ea typeface="+mn-ea"/>
                          <a:cs typeface="+mn-cs"/>
                        </a:rPr>
                        <a:t>否</a:t>
                      </a:r>
                      <a:endParaRPr lang="zh-CN" altLang="en-US" sz="1400" b="0" i="0" u="none" strike="noStrike" kern="1200" dirty="0">
                        <a:solidFill>
                          <a:schemeClr val="tx1"/>
                        </a:solidFill>
                        <a:effectLst/>
                        <a:latin typeface="+mn-ea"/>
                        <a:ea typeface="+mn-ea"/>
                        <a:cs typeface="+mn-cs"/>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45124" rtl="0" eaLnBrk="1" fontAlgn="ctr" latinLnBrk="0" hangingPunct="1">
                        <a:lnSpc>
                          <a:spcPct val="100000"/>
                        </a:lnSpc>
                        <a:spcBef>
                          <a:spcPts val="0"/>
                        </a:spcBef>
                        <a:spcAft>
                          <a:spcPts val="0"/>
                        </a:spcAft>
                        <a:buClrTx/>
                        <a:buSzTx/>
                        <a:buFontTx/>
                        <a:buNone/>
                        <a:tabLst/>
                        <a:defRPr/>
                      </a:pPr>
                      <a:r>
                        <a:rPr lang="en-US" altLang="zh-CN" sz="1400" b="0" i="0" u="none" strike="noStrike" kern="1200" dirty="0" smtClean="0">
                          <a:solidFill>
                            <a:schemeClr val="tx1"/>
                          </a:solidFill>
                          <a:effectLst/>
                          <a:latin typeface="+mn-ea"/>
                          <a:ea typeface="+mn-ea"/>
                          <a:cs typeface="+mn-cs"/>
                        </a:rPr>
                        <a:t>3</a:t>
                      </a:r>
                      <a:r>
                        <a:rPr lang="zh-CN" altLang="en-US" sz="1400" b="0" i="0" u="none" strike="noStrike" kern="1200" dirty="0" smtClean="0">
                          <a:solidFill>
                            <a:schemeClr val="tx1"/>
                          </a:solidFill>
                          <a:effectLst/>
                          <a:latin typeface="+mn-ea"/>
                          <a:ea typeface="+mn-ea"/>
                          <a:cs typeface="+mn-cs"/>
                        </a:rPr>
                        <a:t>人</a:t>
                      </a:r>
                      <a:r>
                        <a:rPr lang="en-US" altLang="zh-CN" sz="1400" b="0" i="0" u="none" strike="noStrike" kern="1200" dirty="0" smtClean="0">
                          <a:solidFill>
                            <a:schemeClr val="tx1"/>
                          </a:solidFill>
                          <a:effectLst/>
                          <a:latin typeface="+mn-ea"/>
                          <a:ea typeface="+mn-ea"/>
                          <a:cs typeface="+mn-cs"/>
                        </a:rPr>
                        <a:t>/</a:t>
                      </a:r>
                      <a:r>
                        <a:rPr lang="zh-CN" altLang="en-US" sz="1400" b="0" i="0" u="none" strike="noStrike" kern="1200" dirty="0" smtClean="0">
                          <a:solidFill>
                            <a:schemeClr val="tx1"/>
                          </a:solidFill>
                          <a:effectLst/>
                          <a:latin typeface="+mn-ea"/>
                          <a:ea typeface="+mn-ea"/>
                          <a:cs typeface="+mn-cs"/>
                        </a:rPr>
                        <a:t>月</a:t>
                      </a: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9499">
                <a:tc>
                  <a:txBody>
                    <a:bodyPr/>
                    <a:lstStyle/>
                    <a:p>
                      <a:pPr marL="0" marR="0" lvl="0" indent="0" algn="ctr" defTabSz="945124"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effectLst/>
                          <a:latin typeface="+mn-ea"/>
                          <a:ea typeface="+mn-ea"/>
                        </a:rPr>
                        <a:t>云</a:t>
                      </a:r>
                      <a:r>
                        <a:rPr lang="zh-CN" altLang="en-US" sz="1400" dirty="0" smtClean="0">
                          <a:latin typeface="+mn-ea"/>
                          <a:ea typeface="+mn-ea"/>
                        </a:rPr>
                        <a:t>租赁成本</a:t>
                      </a:r>
                      <a:endParaRPr lang="en-US" altLang="zh-CN" sz="1400" b="0" i="0" u="none" strike="noStrike" dirty="0" smtClean="0">
                        <a:effectLst/>
                        <a:latin typeface="+mn-ea"/>
                        <a:ea typeface="+mn-ea"/>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45124" rtl="0" eaLnBrk="1" fontAlgn="auto" latinLnBrk="0" hangingPunct="1">
                        <a:lnSpc>
                          <a:spcPct val="100000"/>
                        </a:lnSpc>
                        <a:spcBef>
                          <a:spcPts val="0"/>
                        </a:spcBef>
                        <a:spcAft>
                          <a:spcPts val="0"/>
                        </a:spcAft>
                        <a:buClrTx/>
                        <a:buSzTx/>
                        <a:buFontTx/>
                        <a:buNone/>
                        <a:tabLst/>
                        <a:defRPr/>
                      </a:pPr>
                      <a:r>
                        <a:rPr lang="zh-CN" altLang="en-US" sz="1400" dirty="0" smtClean="0">
                          <a:latin typeface="+mn-ea"/>
                          <a:ea typeface="+mn-ea"/>
                        </a:rPr>
                        <a:t>阿里云服务租赁费用（</a:t>
                      </a:r>
                      <a:r>
                        <a:rPr lang="en-US" altLang="zh-CN" sz="1400" dirty="0" smtClean="0">
                          <a:latin typeface="+mn-ea"/>
                          <a:ea typeface="+mn-ea"/>
                        </a:rPr>
                        <a:t>20</a:t>
                      </a:r>
                      <a:r>
                        <a:rPr lang="zh-CN" altLang="en-US" sz="1400" dirty="0" smtClean="0">
                          <a:latin typeface="+mn-ea"/>
                          <a:ea typeface="+mn-ea"/>
                        </a:rPr>
                        <a:t>万接入量）</a:t>
                      </a: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45124" rtl="0" eaLnBrk="1" fontAlgn="ctr" latinLnBrk="0" hangingPunct="1">
                        <a:lnSpc>
                          <a:spcPct val="100000"/>
                        </a:lnSpc>
                        <a:spcBef>
                          <a:spcPts val="0"/>
                        </a:spcBef>
                        <a:spcAft>
                          <a:spcPts val="0"/>
                        </a:spcAft>
                        <a:buClrTx/>
                        <a:buSzTx/>
                        <a:buFontTx/>
                        <a:buNone/>
                        <a:tabLst/>
                        <a:defRPr/>
                      </a:pPr>
                      <a:endParaRPr lang="en-US" altLang="zh-CN" sz="1400" b="0" i="0" u="none" strike="noStrike" kern="1200" dirty="0" smtClean="0">
                        <a:solidFill>
                          <a:sysClr val="windowText" lastClr="000000"/>
                        </a:solidFill>
                        <a:effectLst/>
                        <a:latin typeface="+mn-ea"/>
                        <a:ea typeface="+mn-ea"/>
                        <a:cs typeface="+mn-cs"/>
                      </a:endParaRPr>
                    </a:p>
                    <a:p>
                      <a:pPr marL="0" marR="0" indent="0" algn="ctr" defTabSz="945124" rtl="0" eaLnBrk="1" fontAlgn="ctr" latinLnBrk="0" hangingPunct="1">
                        <a:lnSpc>
                          <a:spcPct val="100000"/>
                        </a:lnSpc>
                        <a:spcBef>
                          <a:spcPts val="0"/>
                        </a:spcBef>
                        <a:spcAft>
                          <a:spcPts val="0"/>
                        </a:spcAft>
                        <a:buClrTx/>
                        <a:buSzTx/>
                        <a:buFontTx/>
                        <a:buNone/>
                        <a:tabLst/>
                        <a:defRPr/>
                      </a:pPr>
                      <a:r>
                        <a:rPr lang="zh-CN" altLang="en-US" sz="1400" b="0" i="0" u="none" strike="noStrike" kern="1200" dirty="0" smtClean="0">
                          <a:solidFill>
                            <a:sysClr val="windowText" lastClr="000000"/>
                          </a:solidFill>
                          <a:effectLst/>
                          <a:latin typeface="+mn-ea"/>
                          <a:ea typeface="+mn-ea"/>
                          <a:cs typeface="+mn-cs"/>
                        </a:rPr>
                        <a:t>否</a:t>
                      </a:r>
                    </a:p>
                    <a:p>
                      <a:pPr algn="l" fontAlgn="ctr"/>
                      <a:endParaRPr lang="zh-CN" altLang="en-US" sz="1400" b="0" i="0" u="none" strike="noStrike" dirty="0">
                        <a:effectLst/>
                        <a:latin typeface="+mn-ea"/>
                        <a:ea typeface="+mn-ea"/>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smtClean="0">
                          <a:effectLst/>
                          <a:latin typeface="+mn-ea"/>
                          <a:ea typeface="+mn-ea"/>
                        </a:rPr>
                        <a:t>20</a:t>
                      </a:r>
                      <a:r>
                        <a:rPr lang="zh-CN" altLang="en-US" sz="1400" b="0" i="0" u="none" strike="noStrike" dirty="0" smtClean="0">
                          <a:effectLst/>
                          <a:latin typeface="+mn-ea"/>
                          <a:ea typeface="+mn-ea"/>
                        </a:rPr>
                        <a:t>万</a:t>
                      </a:r>
                      <a:endParaRPr lang="zh-CN" altLang="en-US" sz="1400" b="0" i="0" u="none" strike="noStrike" dirty="0">
                        <a:effectLst/>
                        <a:latin typeface="+mn-ea"/>
                        <a:ea typeface="+mn-ea"/>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6998">
                <a:tc rowSpan="3">
                  <a:txBody>
                    <a:bodyPr/>
                    <a:lstStyle/>
                    <a:p>
                      <a:pPr marL="0" marR="0" lvl="0" indent="0" algn="ctr" defTabSz="945124"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effectLst/>
                          <a:latin typeface="+mn-ea"/>
                          <a:ea typeface="+mn-ea"/>
                        </a:rPr>
                        <a:t>端人力成本</a:t>
                      </a:r>
                      <a:endParaRPr lang="en-US" altLang="zh-CN" sz="1400" b="0" i="0" u="none" strike="noStrike" dirty="0" smtClean="0">
                        <a:effectLst/>
                        <a:latin typeface="+mn-ea"/>
                        <a:ea typeface="+mn-ea"/>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45124" rtl="0" eaLnBrk="1" fontAlgn="ctr" latinLnBrk="0" hangingPunct="1"/>
                      <a:r>
                        <a:rPr lang="zh-CN" altLang="en-US" sz="1400" b="0" i="0" u="none" strike="noStrike" kern="1200" dirty="0" smtClean="0">
                          <a:solidFill>
                            <a:schemeClr val="tx1"/>
                          </a:solidFill>
                          <a:effectLst/>
                          <a:latin typeface="+mn-ea"/>
                          <a:ea typeface="+mn-ea"/>
                          <a:cs typeface="+mn-cs"/>
                        </a:rPr>
                        <a:t>端人员开发费用</a:t>
                      </a:r>
                      <a:endParaRPr lang="zh-CN" altLang="en-US" sz="1400" b="0" i="0" u="none" strike="noStrike" kern="1200" dirty="0">
                        <a:solidFill>
                          <a:schemeClr val="tx1"/>
                        </a:solidFill>
                        <a:effectLst/>
                        <a:latin typeface="+mn-ea"/>
                        <a:ea typeface="+mn-ea"/>
                        <a:cs typeface="+mn-cs"/>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45124" rtl="0" eaLnBrk="1" fontAlgn="ctr" latinLnBrk="0" hangingPunct="1">
                        <a:lnSpc>
                          <a:spcPct val="100000"/>
                        </a:lnSpc>
                        <a:spcBef>
                          <a:spcPts val="0"/>
                        </a:spcBef>
                        <a:spcAft>
                          <a:spcPts val="0"/>
                        </a:spcAft>
                        <a:buClrTx/>
                        <a:buSzTx/>
                        <a:buFontTx/>
                        <a:buNone/>
                        <a:tabLst/>
                        <a:defRPr/>
                      </a:pPr>
                      <a:r>
                        <a:rPr lang="zh-CN" altLang="en-US" sz="1400" b="0" i="0" u="none" strike="noStrike" kern="1200" dirty="0" smtClean="0">
                          <a:solidFill>
                            <a:schemeClr val="tx1"/>
                          </a:solidFill>
                          <a:effectLst/>
                          <a:latin typeface="+mn-ea"/>
                          <a:ea typeface="+mn-ea"/>
                          <a:cs typeface="+mn-cs"/>
                        </a:rPr>
                        <a:t>       否</a:t>
                      </a: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45124" rtl="0" eaLnBrk="1" fontAlgn="ctr" latinLnBrk="0" hangingPunct="1"/>
                      <a:r>
                        <a:rPr lang="en-US" altLang="zh-CN" sz="1400" b="0" i="0" u="none" strike="noStrike" kern="1200" dirty="0" smtClean="0">
                          <a:solidFill>
                            <a:schemeClr val="tx1"/>
                          </a:solidFill>
                          <a:effectLst/>
                          <a:latin typeface="+mn-ea"/>
                          <a:ea typeface="+mn-ea"/>
                          <a:cs typeface="+mn-cs"/>
                        </a:rPr>
                        <a:t>       14</a:t>
                      </a:r>
                      <a:r>
                        <a:rPr lang="zh-CN" altLang="en-US" sz="1400" b="0" i="0" u="none" strike="noStrike" kern="1200" dirty="0" smtClean="0">
                          <a:solidFill>
                            <a:schemeClr val="tx1"/>
                          </a:solidFill>
                          <a:effectLst/>
                          <a:latin typeface="+mn-ea"/>
                          <a:ea typeface="+mn-ea"/>
                          <a:cs typeface="+mn-cs"/>
                        </a:rPr>
                        <a:t>人</a:t>
                      </a:r>
                      <a:r>
                        <a:rPr lang="en-US" altLang="zh-CN" sz="1400" b="0" i="0" u="none" strike="noStrike" kern="1200" dirty="0" smtClean="0">
                          <a:solidFill>
                            <a:schemeClr val="tx1"/>
                          </a:solidFill>
                          <a:effectLst/>
                          <a:latin typeface="+mn-ea"/>
                          <a:ea typeface="+mn-ea"/>
                          <a:cs typeface="+mn-cs"/>
                        </a:rPr>
                        <a:t>/</a:t>
                      </a:r>
                      <a:r>
                        <a:rPr lang="zh-CN" altLang="en-US" sz="1400" b="0" i="0" u="none" strike="noStrike" kern="1200" dirty="0" smtClean="0">
                          <a:solidFill>
                            <a:schemeClr val="tx1"/>
                          </a:solidFill>
                          <a:effectLst/>
                          <a:latin typeface="+mn-ea"/>
                          <a:ea typeface="+mn-ea"/>
                          <a:cs typeface="+mn-cs"/>
                        </a:rPr>
                        <a:t>月</a:t>
                      </a:r>
                      <a:endParaRPr lang="zh-CN" altLang="en-US" sz="1400" b="0" i="0" u="none" strike="noStrike" kern="1200" dirty="0">
                        <a:solidFill>
                          <a:schemeClr val="tx1"/>
                        </a:solidFill>
                        <a:effectLst/>
                        <a:latin typeface="+mn-ea"/>
                        <a:ea typeface="+mn-ea"/>
                        <a:cs typeface="+mn-cs"/>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7887">
                <a:tc vMerge="1">
                  <a:txBody>
                    <a:bodyPr/>
                    <a:lstStyle/>
                    <a:p>
                      <a:pPr marL="0" marR="0" lvl="0" indent="0" algn="ctr" defTabSz="944880" rtl="0" eaLnBrk="1" fontAlgn="ctr" latinLnBrk="0" hangingPunct="1">
                        <a:lnSpc>
                          <a:spcPct val="100000"/>
                        </a:lnSpc>
                        <a:spcBef>
                          <a:spcPts val="0"/>
                        </a:spcBef>
                        <a:spcAft>
                          <a:spcPts val="0"/>
                        </a:spcAft>
                        <a:buClrTx/>
                        <a:buSzTx/>
                        <a:buFontTx/>
                        <a:buNone/>
                        <a:defRPr/>
                      </a:pPr>
                      <a:endParaRPr lang="en-US" altLang="zh-CN" sz="1600" b="0" i="0" u="none" strike="noStrike" dirty="0" smtClean="0">
                        <a:effectLst/>
                        <a:latin typeface="+mn-ea"/>
                        <a:ea typeface="+mn-ea"/>
                      </a:endParaRPr>
                    </a:p>
                  </a:txBody>
                  <a:tcPr marL="9179" marR="9179" marT="9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44880" rtl="0" eaLnBrk="1" fontAlgn="ctr" latinLnBrk="0" hangingPunct="1">
                        <a:lnSpc>
                          <a:spcPct val="100000"/>
                        </a:lnSpc>
                        <a:spcBef>
                          <a:spcPts val="0"/>
                        </a:spcBef>
                        <a:spcAft>
                          <a:spcPts val="0"/>
                        </a:spcAft>
                        <a:buClrTx/>
                        <a:buSzTx/>
                        <a:buFontTx/>
                        <a:buNone/>
                        <a:defRPr/>
                      </a:pPr>
                      <a:r>
                        <a:rPr lang="zh-CN" altLang="en-US" sz="1400" b="0" i="0" u="none" strike="noStrike" dirty="0">
                          <a:effectLst/>
                          <a:latin typeface="+mn-ea"/>
                          <a:ea typeface="+mn-ea"/>
                        </a:rPr>
                        <a:t>车载</a:t>
                      </a:r>
                      <a:r>
                        <a:rPr lang="en-US" altLang="zh-CN" sz="1400" b="0" i="0" u="none" strike="noStrike" dirty="0">
                          <a:effectLst/>
                          <a:latin typeface="+mn-ea"/>
                          <a:ea typeface="+mn-ea"/>
                        </a:rPr>
                        <a:t>OS</a:t>
                      </a:r>
                      <a:r>
                        <a:rPr lang="zh-CN" altLang="en-US" sz="1400" b="0" i="0" u="none" strike="noStrike" dirty="0">
                          <a:effectLst/>
                          <a:latin typeface="+mn-ea"/>
                          <a:ea typeface="+mn-ea"/>
                        </a:rPr>
                        <a:t>集成测试及实车测试</a:t>
                      </a: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smtClean="0">
                          <a:solidFill>
                            <a:sysClr val="windowText" lastClr="000000"/>
                          </a:solidFill>
                          <a:effectLst/>
                          <a:latin typeface="+mn-ea"/>
                          <a:ea typeface="+mn-ea"/>
                        </a:rPr>
                        <a:t>否</a:t>
                      </a:r>
                      <a:endParaRPr lang="zh-CN" altLang="en-US" sz="1400" b="0" i="0" u="none" strike="noStrike" dirty="0">
                        <a:solidFill>
                          <a:sysClr val="windowText" lastClr="000000"/>
                        </a:solidFill>
                        <a:effectLst/>
                        <a:latin typeface="+mn-ea"/>
                        <a:ea typeface="+mn-ea"/>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44880" rtl="0" eaLnBrk="1" fontAlgn="ctr" latinLnBrk="0" hangingPunct="1">
                        <a:lnSpc>
                          <a:spcPct val="100000"/>
                        </a:lnSpc>
                        <a:spcBef>
                          <a:spcPts val="0"/>
                        </a:spcBef>
                        <a:spcAft>
                          <a:spcPts val="0"/>
                        </a:spcAft>
                        <a:buClrTx/>
                        <a:buSzTx/>
                        <a:buFontTx/>
                        <a:buNone/>
                        <a:defRPr/>
                      </a:pPr>
                      <a:r>
                        <a:rPr lang="en-US" altLang="zh-CN" sz="1400" b="0" i="0" u="none" strike="noStrike" dirty="0" smtClean="0">
                          <a:solidFill>
                            <a:schemeClr val="tx1"/>
                          </a:solidFill>
                          <a:effectLst/>
                          <a:latin typeface="+mn-ea"/>
                          <a:ea typeface="+mn-ea"/>
                        </a:rPr>
                        <a:t>5</a:t>
                      </a:r>
                      <a:r>
                        <a:rPr lang="zh-CN" altLang="en-US" sz="1400" b="0" i="0" u="none" strike="noStrike" dirty="0" smtClean="0">
                          <a:solidFill>
                            <a:schemeClr val="tx1"/>
                          </a:solidFill>
                          <a:effectLst/>
                          <a:latin typeface="+mn-ea"/>
                          <a:ea typeface="+mn-ea"/>
                        </a:rPr>
                        <a:t>人</a:t>
                      </a:r>
                      <a:r>
                        <a:rPr lang="en-US" altLang="zh-CN" sz="1400" b="0" i="0" u="none" strike="noStrike" dirty="0" smtClean="0">
                          <a:solidFill>
                            <a:schemeClr val="tx1"/>
                          </a:solidFill>
                          <a:effectLst/>
                          <a:latin typeface="+mn-ea"/>
                          <a:ea typeface="+mn-ea"/>
                        </a:rPr>
                        <a:t>/</a:t>
                      </a:r>
                      <a:r>
                        <a:rPr lang="zh-CN" altLang="en-US" sz="1400" b="0" i="0" u="none" strike="noStrike" dirty="0" smtClean="0">
                          <a:solidFill>
                            <a:schemeClr val="tx1"/>
                          </a:solidFill>
                          <a:effectLst/>
                          <a:latin typeface="+mn-ea"/>
                          <a:ea typeface="+mn-ea"/>
                        </a:rPr>
                        <a:t>月</a:t>
                      </a:r>
                      <a:endParaRPr lang="en-US" altLang="zh-CN" sz="1400" b="0" i="0" u="none" strike="noStrike" dirty="0" smtClean="0">
                        <a:solidFill>
                          <a:schemeClr val="tx1"/>
                        </a:solidFill>
                        <a:effectLst/>
                        <a:latin typeface="+mn-ea"/>
                        <a:ea typeface="+mn-ea"/>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9499">
                <a:tc vMerge="1">
                  <a:txBody>
                    <a:bodyPr/>
                    <a:lstStyle/>
                    <a:p>
                      <a:pPr algn="ctr" fontAlgn="ctr"/>
                      <a:endParaRPr lang="zh-CN" altLang="en-US" sz="1600" b="1" i="0" u="none" strike="noStrike" dirty="0">
                        <a:solidFill>
                          <a:srgbClr val="000000"/>
                        </a:solidFill>
                        <a:effectLst/>
                        <a:latin typeface="+mn-ea"/>
                        <a:ea typeface="+mn-ea"/>
                      </a:endParaRPr>
                    </a:p>
                  </a:txBody>
                  <a:tcPr marL="9179" marR="9179" marT="9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45124" rtl="0" eaLnBrk="1" fontAlgn="auto" latinLnBrk="0" hangingPunct="1">
                        <a:lnSpc>
                          <a:spcPct val="100000"/>
                        </a:lnSpc>
                        <a:spcBef>
                          <a:spcPts val="0"/>
                        </a:spcBef>
                        <a:spcAft>
                          <a:spcPts val="0"/>
                        </a:spcAft>
                        <a:buClrTx/>
                        <a:buSzTx/>
                        <a:buFontTx/>
                        <a:buNone/>
                        <a:tabLst/>
                        <a:defRPr/>
                      </a:pPr>
                      <a:r>
                        <a:rPr lang="zh-CN" altLang="en-US" sz="1400" dirty="0" smtClean="0">
                          <a:latin typeface="+mn-ea"/>
                          <a:ea typeface="+mn-ea"/>
                        </a:rPr>
                        <a:t>终端开发环境成本</a:t>
                      </a:r>
                    </a:p>
                    <a:p>
                      <a:pPr marL="0" marR="0" indent="0" algn="l" defTabSz="945124" rtl="0" eaLnBrk="1" fontAlgn="auto" latinLnBrk="0" hangingPunct="1">
                        <a:lnSpc>
                          <a:spcPct val="100000"/>
                        </a:lnSpc>
                        <a:spcBef>
                          <a:spcPts val="0"/>
                        </a:spcBef>
                        <a:spcAft>
                          <a:spcPts val="0"/>
                        </a:spcAft>
                        <a:buClrTx/>
                        <a:buSzTx/>
                        <a:buFontTx/>
                        <a:buNone/>
                        <a:tabLst/>
                        <a:defRPr/>
                      </a:pPr>
                      <a:endParaRPr lang="zh-CN" altLang="en-US" sz="1400" dirty="0" smtClean="0">
                        <a:latin typeface="+mn-ea"/>
                        <a:ea typeface="+mn-ea"/>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45124" rtl="0" eaLnBrk="1" fontAlgn="ctr" latinLnBrk="0" hangingPunct="1">
                        <a:lnSpc>
                          <a:spcPct val="100000"/>
                        </a:lnSpc>
                        <a:spcBef>
                          <a:spcPts val="0"/>
                        </a:spcBef>
                        <a:spcAft>
                          <a:spcPts val="0"/>
                        </a:spcAft>
                        <a:buClrTx/>
                        <a:buSzTx/>
                        <a:buFontTx/>
                        <a:buNone/>
                        <a:tabLst/>
                        <a:defRPr/>
                      </a:pPr>
                      <a:r>
                        <a:rPr lang="zh-CN" altLang="en-US" sz="1400" b="0" i="0" u="none" strike="noStrike" kern="1200" dirty="0" smtClean="0">
                          <a:solidFill>
                            <a:sysClr val="windowText" lastClr="000000"/>
                          </a:solidFill>
                          <a:effectLst/>
                          <a:latin typeface="+mn-ea"/>
                          <a:ea typeface="+mn-ea"/>
                          <a:cs typeface="+mn-cs"/>
                        </a:rPr>
                        <a:t>       否</a:t>
                      </a: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smtClean="0">
                          <a:effectLst/>
                          <a:latin typeface="+mn-ea"/>
                          <a:ea typeface="+mn-ea"/>
                        </a:rPr>
                        <a:t>30</a:t>
                      </a:r>
                      <a:r>
                        <a:rPr lang="zh-CN" altLang="en-US" sz="1400" b="0" i="0" u="none" strike="noStrike" dirty="0" smtClean="0">
                          <a:effectLst/>
                          <a:latin typeface="+mn-ea"/>
                          <a:ea typeface="+mn-ea"/>
                        </a:rPr>
                        <a:t>万</a:t>
                      </a:r>
                      <a:endParaRPr lang="zh-CN" altLang="en-US" sz="1400" b="0" i="0" u="none" strike="noStrike" dirty="0">
                        <a:effectLst/>
                        <a:latin typeface="+mn-ea"/>
                        <a:ea typeface="+mn-ea"/>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4448">
                <a:tc>
                  <a:txBody>
                    <a:bodyPr/>
                    <a:lstStyle/>
                    <a:p>
                      <a:pPr marL="0" marR="0" indent="0" algn="ctr" defTabSz="945124"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effectLst/>
                          <a:latin typeface="+mn-ea"/>
                          <a:ea typeface="+mn-ea"/>
                        </a:rPr>
                        <a:t>阿里开发成本</a:t>
                      </a:r>
                      <a:endParaRPr lang="zh-CN" altLang="en-US" sz="1400" b="0" i="0" u="none" strike="noStrike" dirty="0">
                        <a:solidFill>
                          <a:srgbClr val="000000"/>
                        </a:solidFill>
                        <a:effectLst/>
                        <a:latin typeface="+mn-ea"/>
                        <a:ea typeface="+mn-ea"/>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45124" rtl="0" eaLnBrk="1" fontAlgn="auto" latinLnBrk="0" hangingPunct="1">
                        <a:lnSpc>
                          <a:spcPct val="100000"/>
                        </a:lnSpc>
                        <a:spcBef>
                          <a:spcPts val="0"/>
                        </a:spcBef>
                        <a:spcAft>
                          <a:spcPts val="0"/>
                        </a:spcAft>
                        <a:buClrTx/>
                        <a:buSzTx/>
                        <a:buFontTx/>
                        <a:buNone/>
                        <a:tabLst/>
                        <a:defRPr/>
                      </a:pPr>
                      <a:r>
                        <a:rPr lang="zh-CN" altLang="en-US" sz="1400" dirty="0" smtClean="0">
                          <a:latin typeface="+mn-ea"/>
                          <a:ea typeface="+mn-ea"/>
                        </a:rPr>
                        <a:t>阿里</a:t>
                      </a:r>
                      <a:r>
                        <a:rPr lang="en-US" altLang="zh-CN" sz="1400" dirty="0" smtClean="0">
                          <a:latin typeface="+mn-ea"/>
                          <a:ea typeface="+mn-ea"/>
                        </a:rPr>
                        <a:t>NRE</a:t>
                      </a:r>
                      <a:r>
                        <a:rPr lang="zh-CN" altLang="en-US" sz="1400" dirty="0" smtClean="0">
                          <a:latin typeface="+mn-ea"/>
                          <a:ea typeface="+mn-ea"/>
                        </a:rPr>
                        <a:t>费用</a:t>
                      </a:r>
                      <a:endParaRPr lang="zh-CN" altLang="en-US" sz="1400" dirty="0">
                        <a:latin typeface="+mn-ea"/>
                        <a:ea typeface="+mn-ea"/>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effectLst/>
                          <a:latin typeface="+mn-ea"/>
                          <a:ea typeface="+mn-ea"/>
                        </a:rPr>
                        <a:t>       否</a:t>
                      </a:r>
                      <a:endParaRPr lang="zh-CN" altLang="en-US" sz="1400" b="0" i="0" u="none" strike="noStrike" dirty="0">
                        <a:effectLst/>
                        <a:latin typeface="+mn-ea"/>
                        <a:ea typeface="+mn-ea"/>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smtClean="0">
                          <a:effectLst/>
                          <a:latin typeface="+mn-ea"/>
                          <a:ea typeface="+mn-ea"/>
                        </a:rPr>
                        <a:t>450</a:t>
                      </a:r>
                      <a:r>
                        <a:rPr lang="zh-CN" altLang="en-US" sz="1400" b="0" i="0" u="none" strike="noStrike" dirty="0" smtClean="0">
                          <a:effectLst/>
                          <a:latin typeface="+mn-ea"/>
                          <a:ea typeface="+mn-ea"/>
                        </a:rPr>
                        <a:t>万</a:t>
                      </a:r>
                      <a:endParaRPr lang="zh-CN" altLang="en-US" sz="1400" b="0" i="0" u="none" strike="noStrike" dirty="0">
                        <a:effectLst/>
                        <a:latin typeface="+mn-ea"/>
                        <a:ea typeface="+mn-ea"/>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0558">
                <a:tc>
                  <a:txBody>
                    <a:bodyPr/>
                    <a:lstStyle/>
                    <a:p>
                      <a:pPr marL="0" marR="0" indent="0" algn="ctr" defTabSz="945124" rtl="0" eaLnBrk="1" fontAlgn="ctr" latinLnBrk="0" hangingPunct="1">
                        <a:lnSpc>
                          <a:spcPct val="100000"/>
                        </a:lnSpc>
                        <a:spcBef>
                          <a:spcPts val="0"/>
                        </a:spcBef>
                        <a:spcAft>
                          <a:spcPts val="0"/>
                        </a:spcAft>
                        <a:buClrTx/>
                        <a:buSzTx/>
                        <a:buFontTx/>
                        <a:buNone/>
                        <a:tabLst/>
                        <a:defRPr/>
                      </a:pPr>
                      <a:endParaRPr lang="zh-CN" altLang="en-US" sz="1700" b="1" i="0" u="none" strike="noStrike" dirty="0" smtClean="0">
                        <a:solidFill>
                          <a:srgbClr val="000000"/>
                        </a:solidFill>
                        <a:effectLst/>
                        <a:latin typeface="微软雅黑" pitchFamily="34" charset="-122"/>
                        <a:ea typeface="微软雅黑" pitchFamily="34" charset="-122"/>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zh-CN" altLang="en-US" sz="1600" dirty="0"/>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700" b="0" i="0" u="none" strike="noStrike" dirty="0">
                        <a:effectLst/>
                        <a:latin typeface="微软雅黑" pitchFamily="34" charset="-122"/>
                        <a:ea typeface="微软雅黑" pitchFamily="34" charset="-122"/>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1700" b="1" i="0" u="none" strike="noStrike" dirty="0">
                        <a:effectLst/>
                        <a:latin typeface="微软雅黑" pitchFamily="34" charset="-122"/>
                        <a:ea typeface="微软雅黑" pitchFamily="34" charset="-122"/>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2223">
                <a:tc>
                  <a:txBody>
                    <a:bodyPr/>
                    <a:lstStyle/>
                    <a:p>
                      <a:pPr marL="0" marR="0" indent="0" algn="ctr" defTabSz="945124" rtl="0" eaLnBrk="1" fontAlgn="ctr" latinLnBrk="0" hangingPunct="1">
                        <a:lnSpc>
                          <a:spcPct val="100000"/>
                        </a:lnSpc>
                        <a:spcBef>
                          <a:spcPts val="0"/>
                        </a:spcBef>
                        <a:spcAft>
                          <a:spcPts val="0"/>
                        </a:spcAft>
                        <a:buClrTx/>
                        <a:buSzTx/>
                        <a:buFontTx/>
                        <a:buNone/>
                        <a:tabLst/>
                        <a:defRPr/>
                      </a:pPr>
                      <a:endParaRPr lang="zh-CN" altLang="en-US" sz="1700" b="1" i="0" u="none" strike="noStrike" dirty="0" smtClean="0">
                        <a:solidFill>
                          <a:srgbClr val="000000"/>
                        </a:solidFill>
                        <a:effectLst/>
                        <a:latin typeface="微软雅黑" pitchFamily="34" charset="-122"/>
                        <a:ea typeface="微软雅黑" pitchFamily="34" charset="-122"/>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zh-CN" altLang="en-US" sz="1600" dirty="0"/>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700" b="0" i="0" u="none" strike="noStrike" dirty="0">
                        <a:effectLst/>
                        <a:latin typeface="微软雅黑" pitchFamily="34" charset="-122"/>
                        <a:ea typeface="微软雅黑" pitchFamily="34" charset="-122"/>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1700" b="1" i="0" u="none" strike="noStrike" dirty="0">
                        <a:effectLst/>
                        <a:latin typeface="微软雅黑" pitchFamily="34" charset="-122"/>
                        <a:ea typeface="微软雅黑" pitchFamily="34" charset="-122"/>
                      </a:endParaRPr>
                    </a:p>
                  </a:txBody>
                  <a:tcPr marL="8304" marR="8304" marT="8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94473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ChangeArrowheads="1"/>
          </p:cNvSpPr>
          <p:nvPr/>
        </p:nvSpPr>
        <p:spPr bwMode="auto">
          <a:xfrm>
            <a:off x="359172" y="127415"/>
            <a:ext cx="7342165" cy="49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681" tIns="41341" rIns="82681" bIns="41341" anchor="ctr"/>
          <a:lstStyle/>
          <a:p>
            <a:pPr eaLnBrk="1" hangingPunct="1">
              <a:lnSpc>
                <a:spcPct val="90000"/>
              </a:lnSpc>
            </a:pPr>
            <a:r>
              <a:rPr lang="zh-CN" altLang="en-US" sz="2800" b="1"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产品</a:t>
            </a: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方案</a:t>
            </a:r>
            <a:r>
              <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800" b="1"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测试结构图</a:t>
            </a:r>
            <a:endPar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75"/>
          <p:cNvSpPr>
            <a:spLocks noChangeArrowheads="1"/>
          </p:cNvSpPr>
          <p:nvPr/>
        </p:nvSpPr>
        <p:spPr bwMode="auto">
          <a:xfrm>
            <a:off x="881886" y="1194423"/>
            <a:ext cx="10608151" cy="292981"/>
          </a:xfrm>
          <a:prstGeom prst="rect">
            <a:avLst/>
          </a:prstGeom>
          <a:solidFill>
            <a:schemeClr val="accent5">
              <a:lumMod val="20000"/>
              <a:lumOff val="80000"/>
            </a:schemeClr>
          </a:solidFill>
          <a:ln w="19050">
            <a:solidFill>
              <a:srgbClr val="6699FF"/>
            </a:solidFill>
            <a:miter lim="800000"/>
          </a:ln>
        </p:spPr>
        <p:txBody>
          <a:bodyPr wrap="none" anchor="ctr"/>
          <a:lstStyle>
            <a:lvl1pPr eaLnBrk="0" hangingPunct="0">
              <a:defRPr kumimoji="1" sz="12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12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12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12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1200" b="1">
                <a:solidFill>
                  <a:schemeClr val="tx1"/>
                </a:solidFill>
                <a:latin typeface="Arial" panose="020B0604020202020204" pitchFamily="34" charset="0"/>
                <a:ea typeface="宋体" panose="02010600030101010101" pitchFamily="2" charset="-122"/>
              </a:defRPr>
            </a:lvl5pPr>
            <a:lvl6pPr marL="25146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6pPr>
            <a:lvl7pPr marL="29718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7pPr>
            <a:lvl8pPr marL="34290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8pPr>
            <a:lvl9pPr marL="38862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9pPr>
          </a:lstStyle>
          <a:p>
            <a:pPr algn="ctr" eaLnBrk="1" fontAlgn="base">
              <a:spcBef>
                <a:spcPct val="0"/>
              </a:spcBef>
            </a:pPr>
            <a:r>
              <a:rPr lang="zh-CN" altLang="en-US" sz="1450" dirty="0">
                <a:latin typeface="微软雅黑" panose="020B0503020204020204" pitchFamily="34" charset="-122"/>
                <a:ea typeface="微软雅黑" panose="020B0503020204020204" pitchFamily="34" charset="-122"/>
              </a:rPr>
              <a:t>测试结构图</a:t>
            </a:r>
            <a:endParaRPr lang="en-US" altLang="zh-CN" sz="1450" dirty="0">
              <a:latin typeface="微软雅黑" panose="020B0503020204020204" pitchFamily="34" charset="-122"/>
              <a:ea typeface="微软雅黑" panose="020B0503020204020204" pitchFamily="34" charset="-122"/>
            </a:endParaRPr>
          </a:p>
        </p:txBody>
      </p:sp>
      <p:sp>
        <p:nvSpPr>
          <p:cNvPr id="8" name="Rectangle 77"/>
          <p:cNvSpPr>
            <a:spLocks noChangeArrowheads="1"/>
          </p:cNvSpPr>
          <p:nvPr/>
        </p:nvSpPr>
        <p:spPr bwMode="auto">
          <a:xfrm>
            <a:off x="881886" y="1487405"/>
            <a:ext cx="10608151" cy="5169303"/>
          </a:xfrm>
          <a:prstGeom prst="rect">
            <a:avLst/>
          </a:prstGeom>
          <a:noFill/>
          <a:ln w="19050">
            <a:solidFill>
              <a:srgbClr val="6699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12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12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12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12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1200" b="1">
                <a:solidFill>
                  <a:schemeClr val="tx1"/>
                </a:solidFill>
                <a:latin typeface="Arial" panose="020B0604020202020204" pitchFamily="34" charset="0"/>
                <a:ea typeface="宋体" panose="02010600030101010101" pitchFamily="2" charset="-122"/>
              </a:defRPr>
            </a:lvl5pPr>
            <a:lvl6pPr marL="25146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6pPr>
            <a:lvl7pPr marL="29718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7pPr>
            <a:lvl8pPr marL="34290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8pPr>
            <a:lvl9pPr marL="38862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9pPr>
          </a:lstStyle>
          <a:p>
            <a:pPr eaLnBrk="1" hangingPunct="1">
              <a:spcBef>
                <a:spcPct val="0"/>
              </a:spcBef>
            </a:pPr>
            <a:endParaRPr lang="en-US" altLang="zh-CN" sz="1265" b="0" dirty="0">
              <a:latin typeface="微软雅黑" panose="020B0503020204020204" pitchFamily="34" charset="-122"/>
              <a:ea typeface="微软雅黑" panose="020B0503020204020204" pitchFamily="34" charset="-122"/>
            </a:endParaRPr>
          </a:p>
        </p:txBody>
      </p:sp>
      <p:sp>
        <p:nvSpPr>
          <p:cNvPr id="20" name="圆角矩形 19"/>
          <p:cNvSpPr/>
          <p:nvPr/>
        </p:nvSpPr>
        <p:spPr>
          <a:xfrm>
            <a:off x="1653572" y="1796378"/>
            <a:ext cx="4274079" cy="673282"/>
          </a:xfrm>
          <a:prstGeom prst="roundRect">
            <a:avLst/>
          </a:prstGeom>
        </p:spPr>
        <p:style>
          <a:lnRef idx="2">
            <a:schemeClr val="dk1"/>
          </a:lnRef>
          <a:fillRef idx="1">
            <a:schemeClr val="lt1"/>
          </a:fillRef>
          <a:effectRef idx="0">
            <a:schemeClr val="dk1"/>
          </a:effectRef>
          <a:fontRef idx="minor">
            <a:schemeClr val="dk1"/>
          </a:fontRef>
        </p:style>
        <p:txBody>
          <a:bodyPr vertOverflow="clip" horzOverflow="clip"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endParaRPr lang="zh-CN" altLang="en-US" sz="995"/>
          </a:p>
        </p:txBody>
      </p:sp>
      <p:sp>
        <p:nvSpPr>
          <p:cNvPr id="21" name="矩形 20"/>
          <p:cNvSpPr/>
          <p:nvPr/>
        </p:nvSpPr>
        <p:spPr>
          <a:xfrm>
            <a:off x="2437728" y="1922188"/>
            <a:ext cx="723836" cy="417642"/>
          </a:xfrm>
          <a:prstGeom prst="rect">
            <a:avLst/>
          </a:prstGeom>
        </p:spPr>
        <p:style>
          <a:lnRef idx="2">
            <a:schemeClr val="dk1">
              <a:shade val="50000"/>
            </a:schemeClr>
          </a:lnRef>
          <a:fillRef idx="1">
            <a:schemeClr val="dk1"/>
          </a:fillRef>
          <a:effectRef idx="0">
            <a:schemeClr val="dk1"/>
          </a:effectRef>
          <a:fontRef idx="minor">
            <a:schemeClr val="lt1"/>
          </a:fontRef>
        </p:style>
        <p:txBody>
          <a:bodyPr vertOverflow="clip" horzOverflow="clip" rtlCol="0" anchor="ct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zh-CN" sz="995" dirty="0">
                <a:latin typeface="微软雅黑" panose="020B0503020204020204" pitchFamily="34" charset="-122"/>
                <a:ea typeface="微软雅黑" panose="020B0503020204020204" pitchFamily="34" charset="-122"/>
              </a:rPr>
              <a:t>NISSAN</a:t>
            </a:r>
            <a:endParaRPr lang="zh-CN" altLang="en-US" sz="995">
              <a:latin typeface="微软雅黑" panose="020B0503020204020204" pitchFamily="34" charset="-122"/>
              <a:ea typeface="微软雅黑" panose="020B0503020204020204" pitchFamily="34" charset="-122"/>
            </a:endParaRPr>
          </a:p>
        </p:txBody>
      </p:sp>
      <p:sp>
        <p:nvSpPr>
          <p:cNvPr id="22" name="矩形 21"/>
          <p:cNvSpPr/>
          <p:nvPr/>
        </p:nvSpPr>
        <p:spPr>
          <a:xfrm>
            <a:off x="4057168" y="1922187"/>
            <a:ext cx="749687" cy="418216"/>
          </a:xfrm>
          <a:prstGeom prst="rect">
            <a:avLst/>
          </a:prstGeom>
        </p:spPr>
        <p:style>
          <a:lnRef idx="2">
            <a:schemeClr val="dk1">
              <a:shade val="50000"/>
            </a:schemeClr>
          </a:lnRef>
          <a:fillRef idx="1">
            <a:schemeClr val="dk1"/>
          </a:fillRef>
          <a:effectRef idx="0">
            <a:schemeClr val="dk1"/>
          </a:effectRef>
          <a:fontRef idx="minor">
            <a:schemeClr val="lt1"/>
          </a:fontRef>
        </p:style>
        <p:txBody>
          <a:bodyPr vertOverflow="clip" horzOverflow="clip" rtlCol="0" anchor="ct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zh-CN" altLang="en-US" sz="995">
                <a:latin typeface="微软雅黑" panose="020B0503020204020204" pitchFamily="34" charset="-122"/>
                <a:ea typeface="微软雅黑" panose="020B0503020204020204" pitchFamily="34" charset="-122"/>
              </a:rPr>
              <a:t>东南汽车</a:t>
            </a:r>
          </a:p>
        </p:txBody>
      </p:sp>
      <p:sp>
        <p:nvSpPr>
          <p:cNvPr id="24" name="矩形 23"/>
          <p:cNvSpPr/>
          <p:nvPr/>
        </p:nvSpPr>
        <p:spPr>
          <a:xfrm>
            <a:off x="3247735" y="1912421"/>
            <a:ext cx="723836" cy="432004"/>
          </a:xfrm>
          <a:prstGeom prst="rect">
            <a:avLst/>
          </a:prstGeom>
        </p:spPr>
        <p:style>
          <a:lnRef idx="2">
            <a:schemeClr val="dk1">
              <a:shade val="50000"/>
            </a:schemeClr>
          </a:lnRef>
          <a:fillRef idx="1">
            <a:schemeClr val="dk1"/>
          </a:fillRef>
          <a:effectRef idx="0">
            <a:schemeClr val="dk1"/>
          </a:effectRef>
          <a:fontRef idx="minor">
            <a:schemeClr val="lt1"/>
          </a:fontRef>
        </p:style>
        <p:txBody>
          <a:bodyPr vertOverflow="clip" horzOverflow="clip" rtlCol="0" anchor="ct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zh-CN" altLang="en-US" sz="995">
                <a:latin typeface="微软雅黑" panose="020B0503020204020204" pitchFamily="34" charset="-122"/>
                <a:ea typeface="微软雅黑" panose="020B0503020204020204" pitchFamily="34" charset="-122"/>
              </a:rPr>
              <a:t>启辰</a:t>
            </a:r>
          </a:p>
        </p:txBody>
      </p:sp>
      <p:sp>
        <p:nvSpPr>
          <p:cNvPr id="27" name="矩形 26"/>
          <p:cNvSpPr/>
          <p:nvPr/>
        </p:nvSpPr>
        <p:spPr>
          <a:xfrm>
            <a:off x="4902217" y="1899208"/>
            <a:ext cx="749687" cy="433153"/>
          </a:xfrm>
          <a:prstGeom prst="rect">
            <a:avLst/>
          </a:prstGeom>
        </p:spPr>
        <p:style>
          <a:lnRef idx="2">
            <a:schemeClr val="dk1">
              <a:shade val="50000"/>
            </a:schemeClr>
          </a:lnRef>
          <a:fillRef idx="1">
            <a:schemeClr val="dk1"/>
          </a:fillRef>
          <a:effectRef idx="0">
            <a:schemeClr val="dk1"/>
          </a:effectRef>
          <a:fontRef idx="minor">
            <a:schemeClr val="lt1"/>
          </a:fontRef>
        </p:style>
        <p:txBody>
          <a:bodyPr vertOverflow="clip" horzOverflow="clip" rtlCol="0" anchor="ct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zh-CN" sz="995" dirty="0"/>
              <a:t>......</a:t>
            </a:r>
            <a:endParaRPr lang="zh-CN" altLang="en-US" sz="995"/>
          </a:p>
        </p:txBody>
      </p:sp>
      <p:sp>
        <p:nvSpPr>
          <p:cNvPr id="28" name="矩形 27"/>
          <p:cNvSpPr/>
          <p:nvPr/>
        </p:nvSpPr>
        <p:spPr>
          <a:xfrm>
            <a:off x="1756977" y="1903805"/>
            <a:ext cx="568728" cy="405003"/>
          </a:xfrm>
          <a:prstGeom prst="rect">
            <a:avLst/>
          </a:prstGeom>
        </p:spPr>
        <p:style>
          <a:lnRef idx="2">
            <a:schemeClr val="dk1"/>
          </a:lnRef>
          <a:fillRef idx="1">
            <a:schemeClr val="lt1"/>
          </a:fillRef>
          <a:effectRef idx="0">
            <a:schemeClr val="dk1"/>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dirty="0">
                <a:latin typeface="微软雅黑" panose="020B0503020204020204" pitchFamily="34" charset="-122"/>
                <a:ea typeface="微软雅黑" panose="020B0503020204020204" pitchFamily="34" charset="-122"/>
              </a:rPr>
              <a:t>L0-TCU</a:t>
            </a:r>
            <a:endParaRPr lang="zh-CN" altLang="en-US" sz="995">
              <a:latin typeface="微软雅黑" panose="020B0503020204020204" pitchFamily="34" charset="-122"/>
              <a:ea typeface="微软雅黑" panose="020B0503020204020204" pitchFamily="34" charset="-122"/>
            </a:endParaRPr>
          </a:p>
        </p:txBody>
      </p:sp>
      <p:sp>
        <p:nvSpPr>
          <p:cNvPr id="29" name="圆角矩形 28"/>
          <p:cNvSpPr/>
          <p:nvPr/>
        </p:nvSpPr>
        <p:spPr>
          <a:xfrm>
            <a:off x="2310195" y="2823536"/>
            <a:ext cx="6043456" cy="1950336"/>
          </a:xfrm>
          <a:prstGeom prst="roundRect">
            <a:avLst/>
          </a:prstGeom>
          <a:ln>
            <a:prstDash val="lgDash"/>
          </a:ln>
        </p:spPr>
        <p:style>
          <a:lnRef idx="2">
            <a:schemeClr val="accent4"/>
          </a:lnRef>
          <a:fillRef idx="1">
            <a:schemeClr val="lt1"/>
          </a:fillRef>
          <a:effectRef idx="0">
            <a:schemeClr val="accent4"/>
          </a:effectRef>
          <a:fontRef idx="minor">
            <a:schemeClr val="dk1"/>
          </a:fontRef>
        </p:style>
        <p:txBody>
          <a:bodyPr vertOverflow="clip" horzOverflow="clip"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endParaRPr lang="zh-CN" altLang="en-US" sz="995"/>
          </a:p>
        </p:txBody>
      </p:sp>
      <p:sp>
        <p:nvSpPr>
          <p:cNvPr id="30" name="矩形 29"/>
          <p:cNvSpPr/>
          <p:nvPr/>
        </p:nvSpPr>
        <p:spPr>
          <a:xfrm>
            <a:off x="4922324" y="2505564"/>
            <a:ext cx="3162474" cy="261960"/>
          </a:xfrm>
          <a:prstGeom prst="rect">
            <a:avLst/>
          </a:prstGeom>
        </p:spPr>
        <p:style>
          <a:lnRef idx="2">
            <a:schemeClr val="accent4"/>
          </a:lnRef>
          <a:fillRef idx="1">
            <a:schemeClr val="lt1"/>
          </a:fillRef>
          <a:effectRef idx="0">
            <a:schemeClr val="accent4"/>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1450" dirty="0">
                <a:latin typeface="微软雅黑" panose="020B0503020204020204" pitchFamily="34" charset="-122"/>
                <a:ea typeface="微软雅黑" panose="020B0503020204020204" pitchFamily="34" charset="-122"/>
              </a:rPr>
              <a:t>L1    </a:t>
            </a:r>
            <a:r>
              <a:rPr lang="zh-CN" altLang="en-US" sz="1450">
                <a:latin typeface="微软雅黑" panose="020B0503020204020204" pitchFamily="34" charset="-122"/>
                <a:ea typeface="微软雅黑" panose="020B0503020204020204" pitchFamily="34" charset="-122"/>
              </a:rPr>
              <a:t>平台环境</a:t>
            </a:r>
            <a:r>
              <a:rPr lang="en-US" altLang="zh-CN" sz="1450" dirty="0">
                <a:latin typeface="微软雅黑" panose="020B0503020204020204" pitchFamily="34" charset="-122"/>
                <a:ea typeface="微软雅黑" panose="020B0503020204020204" pitchFamily="34" charset="-122"/>
              </a:rPr>
              <a:t>(DB/JDK/</a:t>
            </a:r>
            <a:r>
              <a:rPr lang="zh-CN" altLang="en-US" sz="1450">
                <a:latin typeface="微软雅黑" panose="020B0503020204020204" pitchFamily="34" charset="-122"/>
                <a:ea typeface="微软雅黑" panose="020B0503020204020204" pitchFamily="34" charset="-122"/>
              </a:rPr>
              <a:t>微服务</a:t>
            </a:r>
            <a:r>
              <a:rPr lang="en-US" altLang="zh-CN" sz="1450" dirty="0">
                <a:latin typeface="微软雅黑" panose="020B0503020204020204" pitchFamily="34" charset="-122"/>
                <a:ea typeface="微软雅黑" panose="020B0503020204020204" pitchFamily="34" charset="-122"/>
              </a:rPr>
              <a:t>/...)</a:t>
            </a:r>
            <a:endParaRPr lang="zh-CN" altLang="en-US" sz="1450">
              <a:latin typeface="微软雅黑" panose="020B0503020204020204" pitchFamily="34" charset="-122"/>
              <a:ea typeface="微软雅黑" panose="020B0503020204020204" pitchFamily="34" charset="-122"/>
            </a:endParaRPr>
          </a:p>
        </p:txBody>
      </p:sp>
      <p:sp>
        <p:nvSpPr>
          <p:cNvPr id="31" name="圆角矩形 30"/>
          <p:cNvSpPr/>
          <p:nvPr/>
        </p:nvSpPr>
        <p:spPr>
          <a:xfrm>
            <a:off x="2601452" y="3001622"/>
            <a:ext cx="4343016" cy="653750"/>
          </a:xfrm>
          <a:prstGeom prst="roundRect">
            <a:avLst/>
          </a:prstGeom>
        </p:spPr>
        <p:style>
          <a:lnRef idx="2">
            <a:schemeClr val="accent3"/>
          </a:lnRef>
          <a:fillRef idx="1">
            <a:schemeClr val="lt1"/>
          </a:fillRef>
          <a:effectRef idx="0">
            <a:schemeClr val="accent3"/>
          </a:effectRef>
          <a:fontRef idx="minor">
            <a:schemeClr val="dk1"/>
          </a:fontRef>
        </p:style>
        <p:txBody>
          <a:bodyPr vertOverflow="clip" horzOverflow="clip"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endParaRPr lang="zh-CN" altLang="en-US" sz="995"/>
          </a:p>
        </p:txBody>
      </p:sp>
      <p:sp>
        <p:nvSpPr>
          <p:cNvPr id="32" name="矩形 31"/>
          <p:cNvSpPr/>
          <p:nvPr/>
        </p:nvSpPr>
        <p:spPr>
          <a:xfrm>
            <a:off x="3420076" y="3128006"/>
            <a:ext cx="3153857" cy="4245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Overflow="clip" horzOverflow="clip" rtlCol="0" anchor="ct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zh-CN" altLang="en-US" sz="1450">
                <a:latin typeface="微软雅黑" panose="020B0503020204020204" pitchFamily="34" charset="-122"/>
                <a:ea typeface="微软雅黑" panose="020B0503020204020204" pitchFamily="34" charset="-122"/>
              </a:rPr>
              <a:t>各类服务标准接口</a:t>
            </a:r>
          </a:p>
        </p:txBody>
      </p:sp>
      <p:sp>
        <p:nvSpPr>
          <p:cNvPr id="33" name="圆角矩形 32"/>
          <p:cNvSpPr/>
          <p:nvPr/>
        </p:nvSpPr>
        <p:spPr>
          <a:xfrm>
            <a:off x="3142607" y="3879991"/>
            <a:ext cx="4942191" cy="773241"/>
          </a:xfrm>
          <a:prstGeom prst="roundRect">
            <a:avLst/>
          </a:prstGeom>
        </p:spPr>
        <p:style>
          <a:lnRef idx="2">
            <a:schemeClr val="accent2"/>
          </a:lnRef>
          <a:fillRef idx="1">
            <a:schemeClr val="lt1"/>
          </a:fillRef>
          <a:effectRef idx="0">
            <a:schemeClr val="accent2"/>
          </a:effectRef>
          <a:fontRef idx="minor">
            <a:schemeClr val="dk1"/>
          </a:fontRef>
        </p:style>
        <p:txBody>
          <a:bodyPr vertOverflow="clip" horzOverflow="clip"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endParaRPr lang="zh-CN" altLang="en-US" sz="995"/>
          </a:p>
        </p:txBody>
      </p:sp>
      <p:sp>
        <p:nvSpPr>
          <p:cNvPr id="34" name="矩形 33"/>
          <p:cNvSpPr/>
          <p:nvPr/>
        </p:nvSpPr>
        <p:spPr>
          <a:xfrm>
            <a:off x="3919868" y="4043716"/>
            <a:ext cx="925476" cy="4561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rtlCol="0" anchor="ct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zh-CN" sz="995" dirty="0">
                <a:latin typeface="微软雅黑" panose="020B0503020204020204" pitchFamily="34" charset="-122"/>
                <a:ea typeface="微软雅黑" panose="020B0503020204020204" pitchFamily="34" charset="-122"/>
              </a:rPr>
              <a:t>NISSAN</a:t>
            </a:r>
            <a:r>
              <a:rPr lang="zh-CN" altLang="en-US" sz="995">
                <a:latin typeface="微软雅黑" panose="020B0503020204020204" pitchFamily="34" charset="-122"/>
                <a:ea typeface="微软雅黑" panose="020B0503020204020204" pitchFamily="34" charset="-122"/>
              </a:rPr>
              <a:t>服务</a:t>
            </a:r>
          </a:p>
        </p:txBody>
      </p:sp>
      <p:sp>
        <p:nvSpPr>
          <p:cNvPr id="35" name="圆角矩形 34"/>
          <p:cNvSpPr/>
          <p:nvPr/>
        </p:nvSpPr>
        <p:spPr>
          <a:xfrm>
            <a:off x="3509120" y="4865787"/>
            <a:ext cx="4949085" cy="1765930"/>
          </a:xfrm>
          <a:prstGeom prst="roundRect">
            <a:avLst/>
          </a:prstGeom>
        </p:spPr>
        <p:style>
          <a:lnRef idx="2">
            <a:schemeClr val="accent5"/>
          </a:lnRef>
          <a:fillRef idx="1">
            <a:schemeClr val="lt1"/>
          </a:fillRef>
          <a:effectRef idx="0">
            <a:schemeClr val="accent5"/>
          </a:effectRef>
          <a:fontRef idx="minor">
            <a:schemeClr val="dk1"/>
          </a:fontRef>
        </p:style>
        <p:txBody>
          <a:bodyPr vertOverflow="clip" horzOverflow="clip"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endParaRPr lang="zh-CN" altLang="en-US" sz="995"/>
          </a:p>
        </p:txBody>
      </p:sp>
      <p:sp>
        <p:nvSpPr>
          <p:cNvPr id="38" name="矩形 37"/>
          <p:cNvSpPr/>
          <p:nvPr/>
        </p:nvSpPr>
        <p:spPr>
          <a:xfrm>
            <a:off x="5017686" y="5106204"/>
            <a:ext cx="758879" cy="3958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Overflow="clip" horzOverflow="clip" rtlCol="0" anchor="ct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zh-CN" altLang="en-US" sz="995"/>
              <a:t>车机</a:t>
            </a:r>
            <a:r>
              <a:rPr lang="en-US" altLang="zh-CN" sz="995" dirty="0"/>
              <a:t>APP</a:t>
            </a:r>
            <a:endParaRPr lang="zh-CN" altLang="en-US" sz="995"/>
          </a:p>
        </p:txBody>
      </p:sp>
      <p:sp>
        <p:nvSpPr>
          <p:cNvPr id="39" name="矩形 38"/>
          <p:cNvSpPr/>
          <p:nvPr/>
        </p:nvSpPr>
        <p:spPr>
          <a:xfrm>
            <a:off x="5890311" y="5327089"/>
            <a:ext cx="758304" cy="4147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Overflow="clip" horzOverflow="clip" rtlCol="0" anchor="ct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zh-CN" altLang="en-US" sz="995"/>
              <a:t>手机</a:t>
            </a:r>
            <a:r>
              <a:rPr lang="en-US" altLang="zh-CN" sz="995" dirty="0"/>
              <a:t>APP</a:t>
            </a:r>
            <a:endParaRPr lang="zh-CN" altLang="en-US" sz="995"/>
          </a:p>
        </p:txBody>
      </p:sp>
      <p:sp>
        <p:nvSpPr>
          <p:cNvPr id="49" name="矩形 48"/>
          <p:cNvSpPr/>
          <p:nvPr/>
        </p:nvSpPr>
        <p:spPr>
          <a:xfrm>
            <a:off x="6711807" y="5327089"/>
            <a:ext cx="758304" cy="4245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Overflow="clip" horzOverflow="clip" rtlCol="0" anchor="ct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zh-CN" sz="995" dirty="0"/>
              <a:t>Portal</a:t>
            </a:r>
            <a:endParaRPr lang="zh-CN" altLang="en-US" sz="995"/>
          </a:p>
        </p:txBody>
      </p:sp>
      <p:sp>
        <p:nvSpPr>
          <p:cNvPr id="50" name="矩形 49"/>
          <p:cNvSpPr/>
          <p:nvPr/>
        </p:nvSpPr>
        <p:spPr>
          <a:xfrm>
            <a:off x="7513197" y="5314451"/>
            <a:ext cx="758304" cy="4475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Overflow="clip" horzOverflow="clip" rtlCol="0" anchor="ct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zh-CN" sz="995" dirty="0"/>
              <a:t>......</a:t>
            </a:r>
            <a:endParaRPr lang="zh-CN" altLang="en-US" sz="995"/>
          </a:p>
        </p:txBody>
      </p:sp>
      <p:sp>
        <p:nvSpPr>
          <p:cNvPr id="51" name="矩形 50"/>
          <p:cNvSpPr/>
          <p:nvPr/>
        </p:nvSpPr>
        <p:spPr>
          <a:xfrm>
            <a:off x="2739326" y="3113645"/>
            <a:ext cx="568728" cy="454408"/>
          </a:xfrm>
          <a:prstGeom prst="rect">
            <a:avLst/>
          </a:prstGeom>
        </p:spPr>
        <p:style>
          <a:lnRef idx="2">
            <a:schemeClr val="accent3"/>
          </a:lnRef>
          <a:fillRef idx="1">
            <a:schemeClr val="lt1"/>
          </a:fillRef>
          <a:effectRef idx="0">
            <a:schemeClr val="accent3"/>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dirty="0">
                <a:latin typeface="微软雅黑" panose="020B0503020204020204" pitchFamily="34" charset="-122"/>
                <a:ea typeface="微软雅黑" panose="020B0503020204020204" pitchFamily="34" charset="-122"/>
              </a:rPr>
              <a:t>L2-</a:t>
            </a:r>
            <a:r>
              <a:rPr lang="zh-CN" altLang="en-US" sz="995">
                <a:latin typeface="微软雅黑" panose="020B0503020204020204" pitchFamily="34" charset="-122"/>
                <a:ea typeface="微软雅黑" panose="020B0503020204020204" pitchFamily="34" charset="-122"/>
              </a:rPr>
              <a:t>基础服务</a:t>
            </a:r>
          </a:p>
        </p:txBody>
      </p:sp>
      <p:sp>
        <p:nvSpPr>
          <p:cNvPr id="52" name="矩形 51"/>
          <p:cNvSpPr/>
          <p:nvPr/>
        </p:nvSpPr>
        <p:spPr>
          <a:xfrm>
            <a:off x="3254628" y="4044291"/>
            <a:ext cx="568728" cy="463600"/>
          </a:xfrm>
          <a:prstGeom prst="rect">
            <a:avLst/>
          </a:prstGeom>
        </p:spPr>
        <p:style>
          <a:lnRef idx="2">
            <a:schemeClr val="accent2"/>
          </a:lnRef>
          <a:fillRef idx="1">
            <a:schemeClr val="lt1"/>
          </a:fillRef>
          <a:effectRef idx="0">
            <a:schemeClr val="accent2"/>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dirty="0">
                <a:latin typeface="微软雅黑" panose="020B0503020204020204" pitchFamily="34" charset="-122"/>
                <a:ea typeface="微软雅黑" panose="020B0503020204020204" pitchFamily="34" charset="-122"/>
              </a:rPr>
              <a:t>L3-</a:t>
            </a:r>
            <a:r>
              <a:rPr lang="zh-CN" altLang="en-US" sz="995">
                <a:latin typeface="微软雅黑" panose="020B0503020204020204" pitchFamily="34" charset="-122"/>
                <a:ea typeface="微软雅黑" panose="020B0503020204020204" pitchFamily="34" charset="-122"/>
              </a:rPr>
              <a:t>应用服务</a:t>
            </a:r>
          </a:p>
        </p:txBody>
      </p:sp>
      <p:sp>
        <p:nvSpPr>
          <p:cNvPr id="53" name="矩形 52"/>
          <p:cNvSpPr/>
          <p:nvPr/>
        </p:nvSpPr>
        <p:spPr>
          <a:xfrm>
            <a:off x="3713632" y="5214205"/>
            <a:ext cx="568728" cy="664665"/>
          </a:xfrm>
          <a:prstGeom prst="rect">
            <a:avLst/>
          </a:prstGeom>
        </p:spPr>
        <p:style>
          <a:lnRef idx="2">
            <a:schemeClr val="accent5"/>
          </a:lnRef>
          <a:fillRef idx="1">
            <a:schemeClr val="lt1"/>
          </a:fillRef>
          <a:effectRef idx="0">
            <a:schemeClr val="accent5"/>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dirty="0">
                <a:latin typeface="微软雅黑" panose="020B0503020204020204" pitchFamily="34" charset="-122"/>
                <a:ea typeface="微软雅黑" panose="020B0503020204020204" pitchFamily="34" charset="-122"/>
              </a:rPr>
              <a:t>L4-</a:t>
            </a:r>
            <a:r>
              <a:rPr lang="zh-CN" altLang="en-US" sz="995">
                <a:latin typeface="微软雅黑" panose="020B0503020204020204" pitchFamily="34" charset="-122"/>
                <a:ea typeface="微软雅黑" panose="020B0503020204020204" pitchFamily="34" charset="-122"/>
              </a:rPr>
              <a:t>终端应用</a:t>
            </a:r>
          </a:p>
        </p:txBody>
      </p:sp>
      <p:cxnSp>
        <p:nvCxnSpPr>
          <p:cNvPr id="54" name="曲线连接符 53"/>
          <p:cNvCxnSpPr>
            <a:stCxn id="31" idx="1"/>
            <a:endCxn id="33" idx="1"/>
          </p:cNvCxnSpPr>
          <p:nvPr/>
        </p:nvCxnSpPr>
        <p:spPr>
          <a:xfrm rot="10800000" flipH="1" flipV="1">
            <a:off x="2601452" y="3328498"/>
            <a:ext cx="541154" cy="938114"/>
          </a:xfrm>
          <a:prstGeom prst="curvedConnector3">
            <a:avLst>
              <a:gd name="adj1" fmla="val -39809"/>
            </a:avLst>
          </a:prstGeom>
          <a:ln>
            <a:headEnd type="triangle"/>
            <a:tailEnd type="triangle"/>
          </a:ln>
        </p:spPr>
        <p:style>
          <a:lnRef idx="1">
            <a:schemeClr val="accent3"/>
          </a:lnRef>
          <a:fillRef idx="0">
            <a:schemeClr val="accent3"/>
          </a:fillRef>
          <a:effectRef idx="0">
            <a:schemeClr val="accent3"/>
          </a:effectRef>
          <a:fontRef idx="minor">
            <a:schemeClr val="tx1"/>
          </a:fontRef>
        </p:style>
      </p:cxnSp>
      <p:sp>
        <p:nvSpPr>
          <p:cNvPr id="55" name="矩形 54"/>
          <p:cNvSpPr/>
          <p:nvPr/>
        </p:nvSpPr>
        <p:spPr>
          <a:xfrm>
            <a:off x="1920702" y="3717128"/>
            <a:ext cx="680751" cy="249896"/>
          </a:xfrm>
          <a:prstGeom prst="rect">
            <a:avLst/>
          </a:prstGeom>
        </p:spPr>
        <p:style>
          <a:lnRef idx="2">
            <a:schemeClr val="accent3"/>
          </a:lnRef>
          <a:fillRef idx="1">
            <a:schemeClr val="lt1"/>
          </a:fillRef>
          <a:effectRef idx="0">
            <a:schemeClr val="accent3"/>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05">
                <a:latin typeface="微软雅黑" panose="020B0503020204020204" pitchFamily="34" charset="-122"/>
                <a:ea typeface="微软雅黑" panose="020B0503020204020204" pitchFamily="34" charset="-122"/>
              </a:rPr>
              <a:t>调用服务</a:t>
            </a:r>
          </a:p>
        </p:txBody>
      </p:sp>
      <p:sp>
        <p:nvSpPr>
          <p:cNvPr id="56" name="矩形 55"/>
          <p:cNvSpPr/>
          <p:nvPr/>
        </p:nvSpPr>
        <p:spPr>
          <a:xfrm>
            <a:off x="4891877" y="4043717"/>
            <a:ext cx="920880" cy="4578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rtlCol="0" anchor="ct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zh-CN" altLang="en-US" sz="995">
                <a:latin typeface="微软雅黑" panose="020B0503020204020204" pitchFamily="34" charset="-122"/>
                <a:ea typeface="微软雅黑" panose="020B0503020204020204" pitchFamily="34" charset="-122"/>
              </a:rPr>
              <a:t>启辰服务</a:t>
            </a:r>
          </a:p>
        </p:txBody>
      </p:sp>
      <p:sp>
        <p:nvSpPr>
          <p:cNvPr id="57" name="矩形 56"/>
          <p:cNvSpPr/>
          <p:nvPr/>
        </p:nvSpPr>
        <p:spPr>
          <a:xfrm>
            <a:off x="6657232" y="4043716"/>
            <a:ext cx="1167329" cy="467621"/>
          </a:xfrm>
          <a:prstGeom prst="rect">
            <a:avLst/>
          </a:prstGeom>
        </p:spPr>
        <p:style>
          <a:lnRef idx="2">
            <a:schemeClr val="accent2"/>
          </a:lnRef>
          <a:fillRef idx="1">
            <a:schemeClr val="lt1"/>
          </a:fillRef>
          <a:effectRef idx="0">
            <a:schemeClr val="accent2"/>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a:latin typeface="微软雅黑" panose="020B0503020204020204" pitchFamily="34" charset="-122"/>
                <a:ea typeface="微软雅黑" panose="020B0503020204020204" pitchFamily="34" charset="-122"/>
              </a:rPr>
              <a:t>共用服务</a:t>
            </a:r>
          </a:p>
        </p:txBody>
      </p:sp>
      <p:sp>
        <p:nvSpPr>
          <p:cNvPr id="58" name="矩形 57"/>
          <p:cNvSpPr/>
          <p:nvPr/>
        </p:nvSpPr>
        <p:spPr>
          <a:xfrm>
            <a:off x="5859864" y="4043716"/>
            <a:ext cx="760602" cy="4549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rtlCol="0" anchor="ct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zh-CN" sz="995" dirty="0">
                <a:latin typeface="微软雅黑" panose="020B0503020204020204" pitchFamily="34" charset="-122"/>
                <a:ea typeface="微软雅黑" panose="020B0503020204020204" pitchFamily="34" charset="-122"/>
              </a:rPr>
              <a:t>......</a:t>
            </a:r>
            <a:endParaRPr lang="zh-CN" altLang="en-US" sz="995">
              <a:latin typeface="微软雅黑" panose="020B0503020204020204" pitchFamily="34" charset="-122"/>
              <a:ea typeface="微软雅黑" panose="020B0503020204020204" pitchFamily="34" charset="-122"/>
            </a:endParaRPr>
          </a:p>
        </p:txBody>
      </p:sp>
      <p:cxnSp>
        <p:nvCxnSpPr>
          <p:cNvPr id="66" name="曲线连接符 65"/>
          <p:cNvCxnSpPr>
            <a:stCxn id="20" idx="1"/>
            <a:endCxn id="31" idx="1"/>
          </p:cNvCxnSpPr>
          <p:nvPr/>
        </p:nvCxnSpPr>
        <p:spPr>
          <a:xfrm rot="10800000" flipH="1" flipV="1">
            <a:off x="1653572" y="2133019"/>
            <a:ext cx="947880" cy="1195478"/>
          </a:xfrm>
          <a:prstGeom prst="curvedConnector3">
            <a:avLst>
              <a:gd name="adj1" fmla="val -2272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1076227" y="2752013"/>
            <a:ext cx="680751" cy="249896"/>
          </a:xfrm>
          <a:prstGeom prst="rect">
            <a:avLst/>
          </a:prstGeom>
        </p:spPr>
        <p:style>
          <a:lnRef idx="2">
            <a:schemeClr val="accent5"/>
          </a:lnRef>
          <a:fillRef idx="1">
            <a:schemeClr val="lt1"/>
          </a:fillRef>
          <a:effectRef idx="0">
            <a:schemeClr val="accent5"/>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05">
                <a:latin typeface="微软雅黑" panose="020B0503020204020204" pitchFamily="34" charset="-122"/>
                <a:ea typeface="微软雅黑" panose="020B0503020204020204" pitchFamily="34" charset="-122"/>
              </a:rPr>
              <a:t>空中协议</a:t>
            </a:r>
          </a:p>
        </p:txBody>
      </p:sp>
      <p:cxnSp>
        <p:nvCxnSpPr>
          <p:cNvPr id="73" name="曲线连接符 72"/>
          <p:cNvCxnSpPr>
            <a:stCxn id="21" idx="2"/>
            <a:endCxn id="31" idx="0"/>
          </p:cNvCxnSpPr>
          <p:nvPr/>
        </p:nvCxnSpPr>
        <p:spPr>
          <a:xfrm rot="5400000" flipV="1">
            <a:off x="3455407" y="1684069"/>
            <a:ext cx="661793" cy="1973315"/>
          </a:xfrm>
          <a:prstGeom prst="curvedConnector3">
            <a:avLst>
              <a:gd name="adj1" fmla="val 499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曲线连接符 74"/>
          <p:cNvCxnSpPr>
            <a:stCxn id="24" idx="2"/>
            <a:endCxn id="31" idx="0"/>
          </p:cNvCxnSpPr>
          <p:nvPr/>
        </p:nvCxnSpPr>
        <p:spPr>
          <a:xfrm rot="5400000" flipV="1">
            <a:off x="3862708" y="2091370"/>
            <a:ext cx="657197" cy="1163308"/>
          </a:xfrm>
          <a:prstGeom prst="curvedConnector3">
            <a:avLst>
              <a:gd name="adj1" fmla="val 49956"/>
            </a:avLst>
          </a:prstGeom>
          <a:ln>
            <a:tailEnd type="triangle"/>
          </a:ln>
        </p:spPr>
        <p:style>
          <a:lnRef idx="1">
            <a:schemeClr val="dk1"/>
          </a:lnRef>
          <a:fillRef idx="0">
            <a:schemeClr val="dk1"/>
          </a:fillRef>
          <a:effectRef idx="0">
            <a:schemeClr val="dk1"/>
          </a:effectRef>
          <a:fontRef idx="minor">
            <a:schemeClr val="tx1"/>
          </a:fontRef>
        </p:style>
      </p:cxnSp>
      <p:cxnSp>
        <p:nvCxnSpPr>
          <p:cNvPr id="77" name="曲线连接符 76"/>
          <p:cNvCxnSpPr>
            <a:endCxn id="31" idx="0"/>
          </p:cNvCxnSpPr>
          <p:nvPr/>
        </p:nvCxnSpPr>
        <p:spPr>
          <a:xfrm rot="16200000" flipH="1">
            <a:off x="4130700" y="2359648"/>
            <a:ext cx="930646" cy="353301"/>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9" name="曲线连接符 78"/>
          <p:cNvCxnSpPr>
            <a:endCxn id="31" idx="0"/>
          </p:cNvCxnSpPr>
          <p:nvPr/>
        </p:nvCxnSpPr>
        <p:spPr>
          <a:xfrm rot="5400000">
            <a:off x="4552938" y="2299328"/>
            <a:ext cx="922029" cy="482557"/>
          </a:xfrm>
          <a:prstGeom prst="curvedConnector3">
            <a:avLst>
              <a:gd name="adj1" fmla="val 3598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3" name="曲线连接符 82"/>
          <p:cNvCxnSpPr>
            <a:stCxn id="31" idx="2"/>
            <a:endCxn id="34" idx="0"/>
          </p:cNvCxnSpPr>
          <p:nvPr/>
        </p:nvCxnSpPr>
        <p:spPr>
          <a:xfrm rot="5400000">
            <a:off x="4383755" y="3654512"/>
            <a:ext cx="388344" cy="390067"/>
          </a:xfrm>
          <a:prstGeom prst="curvedConnector3">
            <a:avLst>
              <a:gd name="adj1" fmla="val 499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曲线连接符 85"/>
          <p:cNvCxnSpPr>
            <a:stCxn id="31" idx="2"/>
            <a:endCxn id="56" idx="0"/>
          </p:cNvCxnSpPr>
          <p:nvPr/>
        </p:nvCxnSpPr>
        <p:spPr>
          <a:xfrm rot="5400000" flipV="1">
            <a:off x="4868611" y="3559724"/>
            <a:ext cx="388344" cy="579643"/>
          </a:xfrm>
          <a:prstGeom prst="curvedConnector3">
            <a:avLst>
              <a:gd name="adj1" fmla="val 49926"/>
            </a:avLst>
          </a:prstGeom>
          <a:ln>
            <a:tailEnd type="triangle"/>
          </a:ln>
        </p:spPr>
        <p:style>
          <a:lnRef idx="1">
            <a:schemeClr val="dk1"/>
          </a:lnRef>
          <a:fillRef idx="0">
            <a:schemeClr val="dk1"/>
          </a:fillRef>
          <a:effectRef idx="0">
            <a:schemeClr val="dk1"/>
          </a:effectRef>
          <a:fontRef idx="minor">
            <a:schemeClr val="tx1"/>
          </a:fontRef>
        </p:style>
      </p:cxnSp>
      <p:cxnSp>
        <p:nvCxnSpPr>
          <p:cNvPr id="92" name="曲线连接符 91"/>
          <p:cNvCxnSpPr>
            <a:stCxn id="31" idx="2"/>
            <a:endCxn id="58" idx="0"/>
          </p:cNvCxnSpPr>
          <p:nvPr/>
        </p:nvCxnSpPr>
        <p:spPr>
          <a:xfrm rot="5400000" flipV="1">
            <a:off x="5312391" y="3115942"/>
            <a:ext cx="388344" cy="1467204"/>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2" name="曲线连接符 121"/>
          <p:cNvCxnSpPr>
            <a:stCxn id="31" idx="3"/>
            <a:endCxn id="57" idx="0"/>
          </p:cNvCxnSpPr>
          <p:nvPr/>
        </p:nvCxnSpPr>
        <p:spPr>
          <a:xfrm>
            <a:off x="6944469" y="3328498"/>
            <a:ext cx="296428" cy="715219"/>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136" name="圆角矩形 135"/>
          <p:cNvSpPr/>
          <p:nvPr/>
        </p:nvSpPr>
        <p:spPr>
          <a:xfrm>
            <a:off x="4410468" y="6068159"/>
            <a:ext cx="3848395" cy="475664"/>
          </a:xfrm>
          <a:prstGeom prst="roundRect">
            <a:avLst/>
          </a:prstGeom>
        </p:spPr>
        <p:style>
          <a:lnRef idx="2">
            <a:schemeClr val="accent5"/>
          </a:lnRef>
          <a:fillRef idx="1">
            <a:schemeClr val="lt1"/>
          </a:fillRef>
          <a:effectRef idx="0">
            <a:schemeClr val="accent5"/>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a:latin typeface="微软雅黑" panose="020B0503020204020204" pitchFamily="34" charset="-122"/>
                <a:ea typeface="微软雅黑" panose="020B0503020204020204" pitchFamily="34" charset="-122"/>
              </a:rPr>
              <a:t>目前：根据不同车型区分终端；</a:t>
            </a:r>
            <a:endParaRPr lang="en-US" altLang="zh-CN" sz="995" dirty="0">
              <a:latin typeface="微软雅黑" panose="020B0503020204020204" pitchFamily="34" charset="-122"/>
              <a:ea typeface="微软雅黑" panose="020B0503020204020204" pitchFamily="34" charset="-122"/>
            </a:endParaRPr>
          </a:p>
          <a:p>
            <a:pPr algn="ctr"/>
            <a:r>
              <a:rPr lang="zh-CN" altLang="en-US" sz="995">
                <a:latin typeface="微软雅黑" panose="020B0503020204020204" pitchFamily="34" charset="-122"/>
                <a:ea typeface="微软雅黑" panose="020B0503020204020204" pitchFamily="34" charset="-122"/>
              </a:rPr>
              <a:t>未来：根据品牌区分燃油车、电动车</a:t>
            </a:r>
          </a:p>
        </p:txBody>
      </p:sp>
      <p:cxnSp>
        <p:nvCxnSpPr>
          <p:cNvPr id="141" name="曲线连接符 140"/>
          <p:cNvCxnSpPr>
            <a:stCxn id="33" idx="1"/>
            <a:endCxn id="35" idx="1"/>
          </p:cNvCxnSpPr>
          <p:nvPr/>
        </p:nvCxnSpPr>
        <p:spPr>
          <a:xfrm rot="10800000" flipH="1" flipV="1">
            <a:off x="3142606" y="4266612"/>
            <a:ext cx="366514" cy="1482140"/>
          </a:xfrm>
          <a:prstGeom prst="curvedConnector3">
            <a:avLst>
              <a:gd name="adj1" fmla="val -58777"/>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145" name="矩形 144"/>
          <p:cNvSpPr/>
          <p:nvPr/>
        </p:nvSpPr>
        <p:spPr>
          <a:xfrm>
            <a:off x="1313484" y="4677647"/>
            <a:ext cx="680751" cy="246449"/>
          </a:xfrm>
          <a:prstGeom prst="rect">
            <a:avLst/>
          </a:prstGeom>
        </p:spPr>
        <p:style>
          <a:lnRef idx="2">
            <a:schemeClr val="accent2"/>
          </a:lnRef>
          <a:fillRef idx="1">
            <a:schemeClr val="lt1"/>
          </a:fillRef>
          <a:effectRef idx="0">
            <a:schemeClr val="accent2"/>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05">
                <a:latin typeface="微软雅黑" panose="020B0503020204020204" pitchFamily="34" charset="-122"/>
                <a:ea typeface="微软雅黑" panose="020B0503020204020204" pitchFamily="34" charset="-122"/>
              </a:rPr>
              <a:t>数据展示</a:t>
            </a:r>
          </a:p>
        </p:txBody>
      </p:sp>
      <p:cxnSp>
        <p:nvCxnSpPr>
          <p:cNvPr id="147" name="曲线连接符 146"/>
          <p:cNvCxnSpPr>
            <a:stCxn id="35" idx="3"/>
            <a:endCxn id="29" idx="3"/>
          </p:cNvCxnSpPr>
          <p:nvPr/>
        </p:nvCxnSpPr>
        <p:spPr>
          <a:xfrm flipH="1" flipV="1">
            <a:off x="8353651" y="3798991"/>
            <a:ext cx="104554" cy="1949761"/>
          </a:xfrm>
          <a:prstGeom prst="curvedConnector3">
            <a:avLst>
              <a:gd name="adj1" fmla="val -2060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曲线连接符 150"/>
          <p:cNvCxnSpPr>
            <a:stCxn id="35" idx="3"/>
            <a:endCxn id="31" idx="3"/>
          </p:cNvCxnSpPr>
          <p:nvPr/>
        </p:nvCxnSpPr>
        <p:spPr>
          <a:xfrm flipH="1" flipV="1">
            <a:off x="6944469" y="3328498"/>
            <a:ext cx="1513736" cy="2420255"/>
          </a:xfrm>
          <a:prstGeom prst="curvedConnector3">
            <a:avLst>
              <a:gd name="adj1" fmla="val -1423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矩形 155"/>
          <p:cNvSpPr/>
          <p:nvPr/>
        </p:nvSpPr>
        <p:spPr>
          <a:xfrm>
            <a:off x="8565057" y="4106046"/>
            <a:ext cx="1210415" cy="599750"/>
          </a:xfrm>
          <a:prstGeom prst="rect">
            <a:avLst/>
          </a:prstGeom>
        </p:spPr>
        <p:style>
          <a:lnRef idx="2">
            <a:schemeClr val="accent5"/>
          </a:lnRef>
          <a:fillRef idx="1">
            <a:schemeClr val="lt1"/>
          </a:fillRef>
          <a:effectRef idx="0">
            <a:schemeClr val="accent5"/>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05" dirty="0">
                <a:latin typeface="微软雅黑" panose="020B0503020204020204" pitchFamily="34" charset="-122"/>
                <a:ea typeface="微软雅黑" panose="020B0503020204020204" pitchFamily="34" charset="-122"/>
              </a:rPr>
              <a:t>Portal</a:t>
            </a:r>
            <a:r>
              <a:rPr lang="zh-CN" altLang="en-US" sz="905">
                <a:latin typeface="微软雅黑" panose="020B0503020204020204" pitchFamily="34" charset="-122"/>
                <a:ea typeface="微软雅黑" panose="020B0503020204020204" pitchFamily="34" charset="-122"/>
              </a:rPr>
              <a:t>数据库访问：车辆状态、历史登录记录</a:t>
            </a:r>
          </a:p>
        </p:txBody>
      </p:sp>
      <p:sp>
        <p:nvSpPr>
          <p:cNvPr id="159" name="矩形 158"/>
          <p:cNvSpPr/>
          <p:nvPr/>
        </p:nvSpPr>
        <p:spPr>
          <a:xfrm>
            <a:off x="7031214" y="3562595"/>
            <a:ext cx="943859" cy="249896"/>
          </a:xfrm>
          <a:prstGeom prst="rect">
            <a:avLst/>
          </a:prstGeom>
        </p:spPr>
        <p:style>
          <a:lnRef idx="2">
            <a:schemeClr val="accent5"/>
          </a:lnRef>
          <a:fillRef idx="1">
            <a:schemeClr val="lt1"/>
          </a:fillRef>
          <a:effectRef idx="0">
            <a:schemeClr val="accent5"/>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05">
                <a:latin typeface="微软雅黑" panose="020B0503020204020204" pitchFamily="34" charset="-122"/>
                <a:ea typeface="微软雅黑" panose="020B0503020204020204" pitchFamily="34" charset="-122"/>
              </a:rPr>
              <a:t>访问共用服务</a:t>
            </a:r>
          </a:p>
        </p:txBody>
      </p:sp>
      <p:sp>
        <p:nvSpPr>
          <p:cNvPr id="166" name="矩形 165"/>
          <p:cNvSpPr/>
          <p:nvPr/>
        </p:nvSpPr>
        <p:spPr>
          <a:xfrm>
            <a:off x="2770922" y="1570322"/>
            <a:ext cx="202789" cy="22634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defTabSz="826770">
              <a:defRPr/>
            </a:pPr>
            <a:r>
              <a:rPr lang="zh-CN" altLang="zh-CN" sz="1085">
                <a:latin typeface="微软雅黑" panose="020B0503020204020204" pitchFamily="34" charset="-122"/>
                <a:ea typeface="微软雅黑" panose="020B0503020204020204" pitchFamily="34" charset="-122"/>
              </a:rPr>
              <a:t>①</a:t>
            </a:r>
          </a:p>
        </p:txBody>
      </p:sp>
      <p:sp>
        <p:nvSpPr>
          <p:cNvPr id="167" name="矩形 166"/>
          <p:cNvSpPr/>
          <p:nvPr/>
        </p:nvSpPr>
        <p:spPr>
          <a:xfrm>
            <a:off x="4222041" y="3741256"/>
            <a:ext cx="202789" cy="22576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defTabSz="826770">
              <a:defRPr/>
            </a:pPr>
            <a:r>
              <a:rPr lang="zh-CN" altLang="zh-CN" sz="1085">
                <a:latin typeface="微软雅黑" panose="020B0503020204020204" pitchFamily="34" charset="-122"/>
                <a:ea typeface="微软雅黑" panose="020B0503020204020204" pitchFamily="34" charset="-122"/>
              </a:rPr>
              <a:t>①</a:t>
            </a:r>
          </a:p>
        </p:txBody>
      </p:sp>
      <p:sp>
        <p:nvSpPr>
          <p:cNvPr id="169" name="矩形 168"/>
          <p:cNvSpPr/>
          <p:nvPr/>
        </p:nvSpPr>
        <p:spPr>
          <a:xfrm>
            <a:off x="3510844" y="1567450"/>
            <a:ext cx="202789" cy="22921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defTabSz="826770">
              <a:defRPr/>
            </a:pPr>
            <a:r>
              <a:rPr lang="zh-CN" altLang="en-US" sz="1085">
                <a:latin typeface="微软雅黑" panose="020B0503020204020204" pitchFamily="34" charset="-122"/>
                <a:ea typeface="微软雅黑" panose="020B0503020204020204" pitchFamily="34" charset="-122"/>
              </a:rPr>
              <a:t>②</a:t>
            </a:r>
            <a:endParaRPr lang="zh-CN" altLang="zh-CN" sz="1085">
              <a:latin typeface="微软雅黑" panose="020B0503020204020204" pitchFamily="34" charset="-122"/>
              <a:ea typeface="微软雅黑" panose="020B0503020204020204" pitchFamily="34" charset="-122"/>
            </a:endParaRPr>
          </a:p>
        </p:txBody>
      </p:sp>
      <p:sp>
        <p:nvSpPr>
          <p:cNvPr id="170" name="矩形 169"/>
          <p:cNvSpPr/>
          <p:nvPr/>
        </p:nvSpPr>
        <p:spPr>
          <a:xfrm>
            <a:off x="5074559" y="3792384"/>
            <a:ext cx="202215" cy="22864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defTabSz="826770">
              <a:defRPr/>
            </a:pPr>
            <a:r>
              <a:rPr lang="zh-CN" altLang="en-US" sz="1085">
                <a:latin typeface="微软雅黑" panose="020B0503020204020204" pitchFamily="34" charset="-122"/>
                <a:ea typeface="微软雅黑" panose="020B0503020204020204" pitchFamily="34" charset="-122"/>
              </a:rPr>
              <a:t>②</a:t>
            </a:r>
            <a:endParaRPr lang="zh-CN" altLang="zh-CN" sz="1085">
              <a:latin typeface="微软雅黑" panose="020B0503020204020204" pitchFamily="34" charset="-122"/>
              <a:ea typeface="微软雅黑" panose="020B0503020204020204" pitchFamily="34" charset="-122"/>
            </a:endParaRPr>
          </a:p>
        </p:txBody>
      </p:sp>
      <p:sp>
        <p:nvSpPr>
          <p:cNvPr id="171" name="矩形 170"/>
          <p:cNvSpPr/>
          <p:nvPr/>
        </p:nvSpPr>
        <p:spPr>
          <a:xfrm>
            <a:off x="4303042" y="1567450"/>
            <a:ext cx="202789" cy="22921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defTabSz="826770">
              <a:defRPr/>
            </a:pPr>
            <a:r>
              <a:rPr lang="zh-CN" altLang="en-US" sz="1085">
                <a:latin typeface="微软雅黑" panose="020B0503020204020204" pitchFamily="34" charset="-122"/>
                <a:ea typeface="微软雅黑" panose="020B0503020204020204" pitchFamily="34" charset="-122"/>
              </a:rPr>
              <a:t>③</a:t>
            </a:r>
            <a:endParaRPr lang="zh-CN" altLang="zh-CN" sz="1085">
              <a:latin typeface="微软雅黑" panose="020B0503020204020204" pitchFamily="34" charset="-122"/>
              <a:ea typeface="微软雅黑" panose="020B0503020204020204" pitchFamily="34" charset="-122"/>
            </a:endParaRPr>
          </a:p>
        </p:txBody>
      </p:sp>
      <p:sp>
        <p:nvSpPr>
          <p:cNvPr id="172" name="矩形 171"/>
          <p:cNvSpPr/>
          <p:nvPr/>
        </p:nvSpPr>
        <p:spPr>
          <a:xfrm>
            <a:off x="5298604" y="4885606"/>
            <a:ext cx="205087" cy="22864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defTabSz="826770">
              <a:defRPr/>
            </a:pPr>
            <a:r>
              <a:rPr lang="zh-CN" altLang="zh-CN" sz="1085">
                <a:latin typeface="微软雅黑" panose="020B0503020204020204" pitchFamily="34" charset="-122"/>
                <a:ea typeface="微软雅黑" panose="020B0503020204020204" pitchFamily="34" charset="-122"/>
              </a:rPr>
              <a:t>①</a:t>
            </a:r>
          </a:p>
        </p:txBody>
      </p:sp>
      <p:sp>
        <p:nvSpPr>
          <p:cNvPr id="173" name="矩形 172"/>
          <p:cNvSpPr/>
          <p:nvPr/>
        </p:nvSpPr>
        <p:spPr>
          <a:xfrm>
            <a:off x="5509435" y="4897095"/>
            <a:ext cx="202789" cy="22864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defTabSz="826770">
              <a:defRPr/>
            </a:pPr>
            <a:r>
              <a:rPr lang="zh-CN" altLang="en-US" sz="1085">
                <a:latin typeface="微软雅黑" panose="020B0503020204020204" pitchFamily="34" charset="-122"/>
                <a:ea typeface="微软雅黑" panose="020B0503020204020204" pitchFamily="34" charset="-122"/>
              </a:rPr>
              <a:t>②</a:t>
            </a:r>
            <a:endParaRPr lang="zh-CN" altLang="zh-CN" sz="1085">
              <a:latin typeface="微软雅黑" panose="020B0503020204020204" pitchFamily="34" charset="-122"/>
              <a:ea typeface="微软雅黑" panose="020B0503020204020204" pitchFamily="34" charset="-122"/>
            </a:endParaRPr>
          </a:p>
        </p:txBody>
      </p:sp>
      <p:sp>
        <p:nvSpPr>
          <p:cNvPr id="174" name="矩形 173"/>
          <p:cNvSpPr/>
          <p:nvPr/>
        </p:nvSpPr>
        <p:spPr>
          <a:xfrm>
            <a:off x="6059780" y="4885606"/>
            <a:ext cx="202789" cy="22864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defTabSz="826770">
              <a:defRPr/>
            </a:pPr>
            <a:r>
              <a:rPr lang="zh-CN" altLang="zh-CN" sz="1085">
                <a:latin typeface="微软雅黑" panose="020B0503020204020204" pitchFamily="34" charset="-122"/>
                <a:ea typeface="微软雅黑" panose="020B0503020204020204" pitchFamily="34" charset="-122"/>
              </a:rPr>
              <a:t>①</a:t>
            </a:r>
          </a:p>
        </p:txBody>
      </p:sp>
      <p:sp>
        <p:nvSpPr>
          <p:cNvPr id="175" name="矩形 174"/>
          <p:cNvSpPr/>
          <p:nvPr/>
        </p:nvSpPr>
        <p:spPr>
          <a:xfrm>
            <a:off x="6249357" y="4885032"/>
            <a:ext cx="202789" cy="22921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defTabSz="826770">
              <a:defRPr/>
            </a:pPr>
            <a:r>
              <a:rPr lang="zh-CN" altLang="en-US" sz="1085">
                <a:latin typeface="微软雅黑" panose="020B0503020204020204" pitchFamily="34" charset="-122"/>
                <a:ea typeface="微软雅黑" panose="020B0503020204020204" pitchFamily="34" charset="-122"/>
              </a:rPr>
              <a:t>②</a:t>
            </a:r>
            <a:endParaRPr lang="zh-CN" altLang="zh-CN" sz="1085">
              <a:latin typeface="微软雅黑" panose="020B0503020204020204" pitchFamily="34" charset="-122"/>
              <a:ea typeface="微软雅黑" panose="020B0503020204020204" pitchFamily="34" charset="-122"/>
            </a:endParaRPr>
          </a:p>
        </p:txBody>
      </p:sp>
      <p:sp>
        <p:nvSpPr>
          <p:cNvPr id="61" name="矩形 60"/>
          <p:cNvSpPr/>
          <p:nvPr/>
        </p:nvSpPr>
        <p:spPr>
          <a:xfrm>
            <a:off x="4441489" y="5024629"/>
            <a:ext cx="1386778" cy="1010498"/>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endParaRPr lang="zh-CN" altLang="en-US" sz="995">
              <a:latin typeface="微软雅黑" panose="020B0503020204020204" pitchFamily="34" charset="-122"/>
              <a:ea typeface="微软雅黑" panose="020B0503020204020204" pitchFamily="34" charset="-122"/>
            </a:endParaRPr>
          </a:p>
        </p:txBody>
      </p:sp>
      <p:sp>
        <p:nvSpPr>
          <p:cNvPr id="65" name="矩形 64"/>
          <p:cNvSpPr/>
          <p:nvPr/>
        </p:nvSpPr>
        <p:spPr>
          <a:xfrm>
            <a:off x="2300429" y="5171119"/>
            <a:ext cx="414195" cy="610090"/>
          </a:xfrm>
          <a:prstGeom prst="rect">
            <a:avLst/>
          </a:prstGeom>
        </p:spPr>
        <p:style>
          <a:lnRef idx="2">
            <a:schemeClr val="accent2"/>
          </a:lnRef>
          <a:fillRef idx="1">
            <a:schemeClr val="lt1"/>
          </a:fillRef>
          <a:effectRef idx="0">
            <a:schemeClr val="accent2"/>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05" dirty="0">
                <a:latin typeface="微软雅黑" panose="020B0503020204020204" pitchFamily="34" charset="-122"/>
                <a:ea typeface="微软雅黑" panose="020B0503020204020204" pitchFamily="34" charset="-122"/>
              </a:rPr>
              <a:t>DA(OS)</a:t>
            </a:r>
            <a:endParaRPr lang="zh-CN" altLang="en-US" sz="905">
              <a:latin typeface="微软雅黑" panose="020B0503020204020204" pitchFamily="34" charset="-122"/>
              <a:ea typeface="微软雅黑" panose="020B0503020204020204" pitchFamily="34" charset="-122"/>
            </a:endParaRPr>
          </a:p>
        </p:txBody>
      </p:sp>
      <p:sp>
        <p:nvSpPr>
          <p:cNvPr id="59" name="矩形 58"/>
          <p:cNvSpPr/>
          <p:nvPr/>
        </p:nvSpPr>
        <p:spPr>
          <a:xfrm>
            <a:off x="4505831" y="5118842"/>
            <a:ext cx="414195" cy="610090"/>
          </a:xfrm>
          <a:prstGeom prst="rect">
            <a:avLst/>
          </a:prstGeom>
          <a:ln>
            <a:noFill/>
          </a:ln>
        </p:spPr>
        <p:style>
          <a:lnRef idx="2">
            <a:schemeClr val="accent2"/>
          </a:lnRef>
          <a:fillRef idx="1">
            <a:schemeClr val="lt1"/>
          </a:fillRef>
          <a:effectRef idx="0">
            <a:schemeClr val="accent2"/>
          </a:effectRef>
          <a:fontRef idx="minor">
            <a:schemeClr val="dk1"/>
          </a:fontRef>
        </p:style>
        <p:txBody>
          <a:bodyPr vertOverflow="clip" horzOverflow="clip" rtlCol="0" anchor="ct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05" dirty="0">
                <a:latin typeface="微软雅黑" panose="020B0503020204020204" pitchFamily="34" charset="-122"/>
                <a:ea typeface="微软雅黑" panose="020B0503020204020204" pitchFamily="34" charset="-122"/>
              </a:rPr>
              <a:t>DA(OS)</a:t>
            </a:r>
            <a:endParaRPr lang="zh-CN" altLang="en-US" sz="905">
              <a:latin typeface="微软雅黑" panose="020B0503020204020204" pitchFamily="34" charset="-122"/>
              <a:ea typeface="微软雅黑" panose="020B0503020204020204" pitchFamily="34" charset="-122"/>
            </a:endParaRPr>
          </a:p>
        </p:txBody>
      </p:sp>
      <p:sp>
        <p:nvSpPr>
          <p:cNvPr id="60" name="矩形 59"/>
          <p:cNvSpPr/>
          <p:nvPr/>
        </p:nvSpPr>
        <p:spPr>
          <a:xfrm>
            <a:off x="5017112" y="5541080"/>
            <a:ext cx="758879" cy="3958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Overflow="clip" horzOverflow="clip" rtlCol="0" anchor="ct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zh-CN" altLang="en-US" sz="995"/>
              <a:t>系统应用</a:t>
            </a:r>
          </a:p>
        </p:txBody>
      </p:sp>
    </p:spTree>
    <p:extLst>
      <p:ext uri="{BB962C8B-B14F-4D97-AF65-F5344CB8AC3E}">
        <p14:creationId xmlns:p14="http://schemas.microsoft.com/office/powerpoint/2010/main" val="3334203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753409"/>
            <a:ext cx="11244825" cy="5926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75"/>
          </a:p>
        </p:txBody>
      </p:sp>
      <p:graphicFrame>
        <p:nvGraphicFramePr>
          <p:cNvPr id="4" name="Group 27"/>
          <p:cNvGraphicFramePr>
            <a:graphicFrameLocks noGrp="1"/>
          </p:cNvGraphicFramePr>
          <p:nvPr>
            <p:extLst>
              <p:ext uri="{D42A27DB-BD31-4B8C-83A1-F6EECF244321}">
                <p14:modId xmlns:p14="http://schemas.microsoft.com/office/powerpoint/2010/main" val="674745813"/>
              </p:ext>
            </p:extLst>
          </p:nvPr>
        </p:nvGraphicFramePr>
        <p:xfrm>
          <a:off x="5831780" y="5623927"/>
          <a:ext cx="4750171" cy="1055813"/>
        </p:xfrm>
        <a:graphic>
          <a:graphicData uri="http://schemas.openxmlformats.org/drawingml/2006/table">
            <a:tbl>
              <a:tblPr/>
              <a:tblGrid>
                <a:gridCol w="1582685"/>
                <a:gridCol w="1582685"/>
                <a:gridCol w="1584801"/>
              </a:tblGrid>
              <a:tr h="306079">
                <a:tc rowSpan="2">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Calibri" pitchFamily="34" charset="0"/>
                        </a:rPr>
                        <a:t>项目负责人</a:t>
                      </a:r>
                      <a:endParaRPr kumimoji="0" lang="zh-CN"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Calibri" pitchFamily="34" charset="0"/>
                      </a:endParaRPr>
                    </a:p>
                  </a:txBody>
                  <a:tcPr marL="82724" marR="82724" marT="41362" marB="41362"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solidFill>
                      <a:srgbClr val="E7E6E6"/>
                    </a:solidFill>
                  </a:tcPr>
                </a:tc>
                <a:tc gridSpan="2">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Calibri" pitchFamily="34" charset="0"/>
                        </a:rPr>
                        <a:t>同意栏</a:t>
                      </a:r>
                      <a:endParaRPr kumimoji="0" lang="zh-CN"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Calibri" pitchFamily="34" charset="0"/>
                      </a:endParaRPr>
                    </a:p>
                  </a:txBody>
                  <a:tcPr marL="82724" marR="82724" marT="41362" marB="41362"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solidFill>
                      <a:srgbClr val="E7E6E6"/>
                    </a:solidFill>
                  </a:tcPr>
                </a:tc>
                <a:tc hMerge="1">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pPr>
                      <a:endParaRPr kumimoji="0" lang="zh-CN" sz="2400" b="0" i="0" u="none" strike="noStrike" cap="none" normalizeH="0" baseline="0" dirty="0" smtClean="0">
                        <a:ln>
                          <a:noFill/>
                        </a:ln>
                        <a:solidFill>
                          <a:schemeClr val="tx1"/>
                        </a:solidFill>
                        <a:effectLst/>
                        <a:latin typeface="Calibri" pitchFamily="34" charset="0"/>
                        <a:ea typeface="宋体" pitchFamily="2" charset="-122"/>
                        <a:sym typeface="Calibri" pitchFamily="34" charset="0"/>
                      </a:endParaRPr>
                    </a:p>
                  </a:txBody>
                  <a:tcPr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solidFill>
                      <a:srgbClr val="E7E6E6"/>
                    </a:solidFill>
                  </a:tcPr>
                </a:tc>
              </a:tr>
              <a:tr h="306079">
                <a:tc vMerge="1">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pPr>
                      <a:endParaRPr kumimoji="0" lang="zh-CN" altLang="zh-CN" sz="2400" b="0" i="0" u="none" strike="noStrike" cap="none" normalizeH="0" baseline="0" dirty="0" smtClean="0">
                        <a:ln>
                          <a:noFill/>
                        </a:ln>
                        <a:solidFill>
                          <a:schemeClr val="tx1"/>
                        </a:solidFill>
                        <a:effectLst/>
                        <a:latin typeface="Calibri" pitchFamily="34" charset="0"/>
                        <a:ea typeface="宋体" pitchFamily="2" charset="-122"/>
                        <a:sym typeface="Calibri" pitchFamily="34" charset="0"/>
                      </a:endParaRPr>
                    </a:p>
                  </a:txBody>
                  <a:tcPr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solidFill>
                      <a:srgbClr val="E7E6E6"/>
                    </a:solidFill>
                  </a:tcPr>
                </a:tc>
                <a:tc>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Calibri" pitchFamily="34" charset="0"/>
                        </a:rPr>
                        <a:t>部门负责人</a:t>
                      </a:r>
                      <a:endParaRPr kumimoji="0" lang="zh-CN"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Calibri" pitchFamily="34" charset="0"/>
                      </a:endParaRPr>
                    </a:p>
                  </a:txBody>
                  <a:tcPr marL="82724" marR="82724" marT="41362" marB="41362"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solidFill>
                      <a:srgbClr val="E7E6E6"/>
                    </a:solidFill>
                  </a:tcPr>
                </a:tc>
                <a:tc>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pPr>
                      <a:r>
                        <a:rPr kumimoji="0" lang="zh-CN" altLang="en-US" sz="1600" b="1"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分管领导</a:t>
                      </a:r>
                      <a:endParaRPr kumimoji="0" lang="zh-CN" sz="1600" b="0" i="0" u="none" strike="noStrike" cap="none" normalizeH="0" baseline="0" dirty="0" smtClean="0">
                        <a:ln>
                          <a:noFill/>
                        </a:ln>
                        <a:solidFill>
                          <a:schemeClr val="tx1"/>
                        </a:solidFill>
                        <a:effectLst/>
                        <a:latin typeface="Calibri" pitchFamily="34" charset="0"/>
                        <a:ea typeface="宋体" pitchFamily="2" charset="-122"/>
                        <a:sym typeface="Calibri" pitchFamily="34" charset="0"/>
                      </a:endParaRPr>
                    </a:p>
                  </a:txBody>
                  <a:tcPr marL="82724" marR="82724" marT="41362" marB="41362"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solidFill>
                      <a:srgbClr val="E7E6E6"/>
                    </a:solidFill>
                  </a:tcPr>
                </a:tc>
              </a:tr>
              <a:tr h="443655">
                <a:tc>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pPr>
                      <a:r>
                        <a:rPr kumimoji="0" lang="zh-CN" altLang="en-US" sz="16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黄雷</a:t>
                      </a:r>
                      <a:endParaRPr kumimoji="0" lang="zh-CN"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Calibri" pitchFamily="34" charset="0"/>
                      </a:endParaRPr>
                    </a:p>
                  </a:txBody>
                  <a:tcPr marL="82724" marR="82724" marT="41362" marB="41362"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solidFill>
                      <a:srgbClr val="FFFFFF"/>
                    </a:solidFill>
                  </a:tcPr>
                </a:tc>
                <a:tc>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pPr>
                      <a:r>
                        <a:rPr kumimoji="0" lang="zh-CN" altLang="en-US" sz="16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黄健平</a:t>
                      </a:r>
                      <a:endPar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82724" marR="82724" marT="41362" marB="41362"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solidFill>
                      <a:srgbClr val="FFFFFF"/>
                    </a:solidFill>
                  </a:tcPr>
                </a:tc>
                <a:tc>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pPr>
                      <a:r>
                        <a:rPr kumimoji="0" lang="zh-CN" altLang="en-US" sz="16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文军红</a:t>
                      </a:r>
                      <a:endPar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82724" marR="82724" marT="41362" marB="41362"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solidFill>
                      <a:srgbClr val="FFFFFF"/>
                    </a:solidFill>
                  </a:tcPr>
                </a:tc>
              </a:tr>
            </a:tbl>
          </a:graphicData>
        </a:graphic>
      </p:graphicFrame>
      <p:graphicFrame>
        <p:nvGraphicFramePr>
          <p:cNvPr id="5" name="Group 40"/>
          <p:cNvGraphicFramePr>
            <a:graphicFrameLocks noGrp="1"/>
          </p:cNvGraphicFramePr>
          <p:nvPr>
            <p:extLst/>
          </p:nvPr>
        </p:nvGraphicFramePr>
        <p:xfrm>
          <a:off x="2484957" y="2038666"/>
          <a:ext cx="6824740" cy="845913"/>
        </p:xfrm>
        <a:graphic>
          <a:graphicData uri="http://schemas.openxmlformats.org/drawingml/2006/table">
            <a:tbl>
              <a:tblPr/>
              <a:tblGrid>
                <a:gridCol w="2054847"/>
                <a:gridCol w="4769893"/>
              </a:tblGrid>
              <a:tr h="423674">
                <a:tc>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pPr>
                      <a:r>
                        <a:rPr kumimoji="0" lang="zh-CN" altLang="en-US" sz="1900" b="1"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产品名称</a:t>
                      </a:r>
                      <a:endParaRPr kumimoji="0" lang="zh-CN" sz="1900" b="1"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82724" marR="82724" marT="41362" marB="41362"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solidFill>
                      <a:srgbClr val="C0C0C0"/>
                    </a:solidFill>
                  </a:tcPr>
                </a:tc>
                <a:tc>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pPr>
                      <a:r>
                        <a:rPr kumimoji="0" lang="zh-CN" altLang="en-US"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Calibri" pitchFamily="34" charset="0"/>
                        </a:rPr>
                        <a:t>车载</a:t>
                      </a:r>
                      <a:r>
                        <a:rPr kumimoji="0"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Calibri" pitchFamily="34" charset="0"/>
                        </a:rPr>
                        <a:t>OS</a:t>
                      </a:r>
                      <a:endParaRPr kumimoji="0" lang="zh-CN"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Calibri" pitchFamily="34" charset="0"/>
                      </a:endParaRPr>
                    </a:p>
                  </a:txBody>
                  <a:tcPr marL="82724" marR="82724" marT="41362" marB="41362"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noFill/>
                  </a:tcPr>
                </a:tc>
              </a:tr>
              <a:tr h="422239">
                <a:tc>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pPr>
                      <a:r>
                        <a:rPr kumimoji="0" lang="zh-CN" altLang="en-US" sz="1900" b="1"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产品来源</a:t>
                      </a:r>
                      <a:endParaRPr kumimoji="0" lang="zh-CN" sz="2200" b="1"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endParaRPr>
                    </a:p>
                  </a:txBody>
                  <a:tcPr marL="82724" marR="82724" marT="41362" marB="41362"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solidFill>
                      <a:srgbClr val="C0C0C0"/>
                    </a:solidFill>
                  </a:tcPr>
                </a:tc>
                <a:tc>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pPr>
                      <a:r>
                        <a:rPr kumimoji="0" lang="zh-CN" altLang="en-US"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Calibri" pitchFamily="34" charset="0"/>
                        </a:rPr>
                        <a:t>项目策划</a:t>
                      </a:r>
                      <a:endParaRPr kumimoji="0" lang="zh-CN"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Calibri" pitchFamily="34" charset="0"/>
                      </a:endParaRPr>
                    </a:p>
                  </a:txBody>
                  <a:tcPr marL="82724" marR="82724" marT="41362" marB="41362"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noFill/>
                  </a:tcPr>
                </a:tc>
              </a:tr>
            </a:tbl>
          </a:graphicData>
        </a:graphic>
      </p:graphicFrame>
      <p:graphicFrame>
        <p:nvGraphicFramePr>
          <p:cNvPr id="6" name="Group 54"/>
          <p:cNvGraphicFramePr>
            <a:graphicFrameLocks noGrp="1"/>
          </p:cNvGraphicFramePr>
          <p:nvPr>
            <p:extLst>
              <p:ext uri="{D42A27DB-BD31-4B8C-83A1-F6EECF244321}">
                <p14:modId xmlns:p14="http://schemas.microsoft.com/office/powerpoint/2010/main" val="2722177961"/>
              </p:ext>
            </p:extLst>
          </p:nvPr>
        </p:nvGraphicFramePr>
        <p:xfrm>
          <a:off x="2484957" y="3077921"/>
          <a:ext cx="6824738" cy="1875141"/>
        </p:xfrm>
        <a:graphic>
          <a:graphicData uri="http://schemas.openxmlformats.org/drawingml/2006/table">
            <a:tbl>
              <a:tblPr/>
              <a:tblGrid>
                <a:gridCol w="2043772"/>
                <a:gridCol w="1433852"/>
                <a:gridCol w="3347114"/>
              </a:tblGrid>
              <a:tr h="520520">
                <a:tc>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pPr>
                      <a:r>
                        <a:rPr kumimoji="0" lang="zh-CN" altLang="en-US" sz="1600" b="1"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生产部门</a:t>
                      </a:r>
                      <a:endParaRPr kumimoji="0" lang="zh-CN" sz="2200" b="0" i="0" u="none" strike="noStrike" cap="none" normalizeH="0" baseline="0" dirty="0" smtClean="0">
                        <a:ln>
                          <a:noFill/>
                        </a:ln>
                        <a:solidFill>
                          <a:schemeClr val="tx1"/>
                        </a:solidFill>
                        <a:effectLst/>
                        <a:latin typeface="Calibri" pitchFamily="34" charset="0"/>
                        <a:ea typeface="宋体" pitchFamily="2" charset="-122"/>
                        <a:sym typeface="Calibri" pitchFamily="34" charset="0"/>
                      </a:endParaRPr>
                    </a:p>
                  </a:txBody>
                  <a:tcPr marL="82724" marR="82724" marT="41362" marB="41362"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solidFill>
                      <a:srgbClr val="C0C0C0"/>
                    </a:solidFill>
                  </a:tcPr>
                </a:tc>
                <a:tc>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pPr>
                      <a:r>
                        <a:rPr kumimoji="0" lang="zh-CN" altLang="en-US" sz="1600" b="1"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年份</a:t>
                      </a:r>
                      <a:endParaRPr kumimoji="0" lang="zh-CN" altLang="zh-CN" sz="1600" b="0" i="0" u="none" strike="noStrike" cap="none" normalizeH="0" baseline="0" dirty="0" smtClean="0">
                        <a:ln>
                          <a:noFill/>
                        </a:ln>
                        <a:solidFill>
                          <a:schemeClr val="tx1"/>
                        </a:solidFill>
                        <a:effectLst/>
                        <a:latin typeface="Calibri" pitchFamily="34" charset="0"/>
                        <a:ea typeface="宋体" pitchFamily="2" charset="-122"/>
                        <a:sym typeface="Calibri" pitchFamily="34" charset="0"/>
                      </a:endParaRPr>
                    </a:p>
                  </a:txBody>
                  <a:tcPr marL="82724" marR="82724" marT="41362" marB="41362"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solidFill>
                      <a:srgbClr val="C0C0C0"/>
                    </a:solidFill>
                  </a:tcPr>
                </a:tc>
                <a:tc>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defRPr/>
                      </a:pPr>
                      <a:r>
                        <a:rPr kumimoji="0" lang="zh-CN" altLang="zh-CN" sz="1600" b="1"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预算</a:t>
                      </a:r>
                      <a:endParaRPr kumimoji="0" lang="zh-CN" altLang="zh-CN" sz="2200" b="0" i="0" u="none" strike="noStrike" cap="none" normalizeH="0" baseline="0" dirty="0" smtClean="0">
                        <a:ln>
                          <a:noFill/>
                        </a:ln>
                        <a:solidFill>
                          <a:schemeClr val="tx1"/>
                        </a:solidFill>
                        <a:effectLst/>
                        <a:latin typeface="Calibri" pitchFamily="34" charset="0"/>
                        <a:ea typeface="宋体" pitchFamily="2" charset="-122"/>
                        <a:sym typeface="Calibri" pitchFamily="34" charset="0"/>
                      </a:endParaRPr>
                    </a:p>
                  </a:txBody>
                  <a:tcPr marL="82724" marR="82724" marT="41362" marB="41362"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solidFill>
                      <a:srgbClr val="C0C0C0"/>
                    </a:solidFill>
                  </a:tcPr>
                </a:tc>
              </a:tr>
              <a:tr h="455569">
                <a:tc rowSpan="2">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Calibri" pitchFamily="34" charset="0"/>
                        </a:rPr>
                        <a:t>OS</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Calibri" pitchFamily="34" charset="0"/>
                        </a:rPr>
                        <a:t>技术科</a:t>
                      </a:r>
                      <a:endParaRPr kumimoji="0" 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Calibri" pitchFamily="34" charset="0"/>
                      </a:endParaRPr>
                    </a:p>
                  </a:txBody>
                  <a:tcPr marL="82724" marR="82724" marT="41362" marB="41362"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noFill/>
                  </a:tcPr>
                </a:tc>
                <a:tc>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defRPr/>
                      </a:pPr>
                      <a:r>
                        <a:rPr kumimoji="0" lang="en-US" altLang="zh-CN" sz="1600" b="1"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Calibri" pitchFamily="34" charset="0"/>
                        </a:rPr>
                        <a:t>2018</a:t>
                      </a:r>
                      <a:endParaRPr kumimoji="0" lang="zh-CN" altLang="zh-CN" sz="1600" b="1"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Calibri" pitchFamily="34" charset="0"/>
                      </a:endParaRPr>
                    </a:p>
                  </a:txBody>
                  <a:tcPr marL="82724" marR="82724" marT="41362" marB="41362"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noFill/>
                  </a:tcPr>
                </a:tc>
                <a:tc>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defRPr/>
                      </a:pPr>
                      <a:r>
                        <a:rPr kumimoji="0" lang="en-US" altLang="zh-CN" sz="1600" b="1"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Calibri" pitchFamily="34" charset="0"/>
                        </a:rPr>
                        <a:t>500</a:t>
                      </a:r>
                      <a:r>
                        <a:rPr kumimoji="0" lang="zh-CN" altLang="en-US" sz="1600" b="1"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Calibri" pitchFamily="34" charset="0"/>
                        </a:rPr>
                        <a:t>万</a:t>
                      </a:r>
                      <a:r>
                        <a:rPr kumimoji="0" lang="en-US" altLang="zh-CN" sz="1600" b="1"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Calibri" pitchFamily="34" charset="0"/>
                        </a:rPr>
                        <a:t>+31</a:t>
                      </a:r>
                      <a:r>
                        <a:rPr kumimoji="0" lang="zh-CN" altLang="en-US" sz="1600" b="1"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Calibri" pitchFamily="34" charset="0"/>
                        </a:rPr>
                        <a:t>人</a:t>
                      </a:r>
                      <a:r>
                        <a:rPr kumimoji="0" lang="en-US" altLang="zh-CN" sz="1600" b="1"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Calibri" pitchFamily="34" charset="0"/>
                        </a:rPr>
                        <a:t>/</a:t>
                      </a:r>
                      <a:r>
                        <a:rPr kumimoji="0" lang="zh-CN" altLang="en-US" sz="1600" b="1"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Calibri" pitchFamily="34" charset="0"/>
                        </a:rPr>
                        <a:t>月</a:t>
                      </a:r>
                      <a:r>
                        <a:rPr kumimoji="0" lang="en-US" altLang="zh-CN" sz="1600" b="1"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Calibri" pitchFamily="34" charset="0"/>
                        </a:rPr>
                        <a:t>*5</a:t>
                      </a:r>
                      <a:endParaRPr kumimoji="0" lang="zh-CN" altLang="zh-CN" sz="1600" b="1"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Calibri" pitchFamily="34" charset="0"/>
                      </a:endParaRPr>
                    </a:p>
                  </a:txBody>
                  <a:tcPr marL="82724" marR="82724" marT="41362" marB="41362"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noFill/>
                  </a:tcPr>
                </a:tc>
              </a:tr>
              <a:tr h="449526">
                <a:tc vMerge="1">
                  <a:txBody>
                    <a:bodyPr/>
                    <a:lstStyle/>
                    <a:p>
                      <a:pPr marL="0" marR="0" lvl="0" indent="0" algn="l" defTabSz="944563" rtl="0" eaLnBrk="0" fontAlgn="base" latinLnBrk="0" hangingPunct="0">
                        <a:lnSpc>
                          <a:spcPct val="90000"/>
                        </a:lnSpc>
                        <a:spcBef>
                          <a:spcPts val="1025"/>
                        </a:spcBef>
                        <a:spcAft>
                          <a:spcPct val="0"/>
                        </a:spcAft>
                        <a:buClrTx/>
                        <a:buSzTx/>
                        <a:buFont typeface="Arial" pitchFamily="34" charset="0"/>
                        <a:buNone/>
                        <a:tabLst/>
                        <a:defRPr/>
                      </a:pPr>
                      <a:endParaRPr kumimoji="0" lang="zh-CN" alt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Calibri" pitchFamily="34" charset="0"/>
                      </a:endParaRPr>
                    </a:p>
                  </a:txBody>
                  <a:tcPr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solidFill>
                      <a:srgbClr val="FFFFFF"/>
                    </a:solidFill>
                  </a:tcPr>
                </a:tc>
                <a:tc>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defRPr/>
                      </a:pPr>
                      <a:endParaRPr kumimoji="0" lang="zh-CN" altLang="zh-CN" sz="1600" b="1"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Calibri" pitchFamily="34" charset="0"/>
                      </a:endParaRPr>
                    </a:p>
                  </a:txBody>
                  <a:tcPr marL="82724" marR="82724" marT="41362" marB="41362"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noFill/>
                  </a:tcPr>
                </a:tc>
                <a:tc>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defRPr/>
                      </a:pPr>
                      <a:endParaRPr kumimoji="0" lang="zh-CN" altLang="zh-CN" sz="1600" b="1"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Calibri" pitchFamily="34" charset="0"/>
                      </a:endParaRPr>
                    </a:p>
                  </a:txBody>
                  <a:tcPr marL="82724" marR="82724" marT="41362" marB="41362"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noFill/>
                  </a:tcPr>
                </a:tc>
              </a:tr>
              <a:tr h="449526">
                <a:tc gridSpan="2">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pPr>
                      <a:r>
                        <a:rPr kumimoji="0" lang="zh-CN" sz="1600" b="1" i="0" u="none" strike="noStrike" cap="none" normalizeH="0" baseline="0" dirty="0" smtClean="0">
                          <a:ln>
                            <a:noFill/>
                          </a:ln>
                          <a:solidFill>
                            <a:srgbClr val="000000"/>
                          </a:solidFill>
                          <a:effectLst/>
                          <a:latin typeface="微软雅黑" pitchFamily="34" charset="-122"/>
                          <a:ea typeface="微软雅黑" pitchFamily="34" charset="-122"/>
                          <a:sym typeface="微软雅黑" pitchFamily="34" charset="-122"/>
                        </a:rPr>
                        <a:t>合计</a:t>
                      </a:r>
                      <a:endParaRPr kumimoji="0" lang="zh-CN" sz="2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Calibri" pitchFamily="34" charset="0"/>
                      </a:endParaRPr>
                    </a:p>
                  </a:txBody>
                  <a:tcPr marL="82724" marR="82724" marT="41362" marB="41362"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44563" rtl="0" eaLnBrk="0" fontAlgn="base" latinLnBrk="0" hangingPunct="0">
                        <a:lnSpc>
                          <a:spcPct val="90000"/>
                        </a:lnSpc>
                        <a:spcBef>
                          <a:spcPts val="1025"/>
                        </a:spcBef>
                        <a:spcAft>
                          <a:spcPct val="0"/>
                        </a:spcAft>
                        <a:buClrTx/>
                        <a:buSzTx/>
                        <a:buFont typeface="Arial" pitchFamily="34" charset="0"/>
                        <a:buNone/>
                        <a:tabLst/>
                        <a:defRPr/>
                      </a:pPr>
                      <a:endParaRPr kumimoji="0" lang="zh-CN" sz="1600" b="1"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Calibri" pitchFamily="34" charset="0"/>
                      </a:endParaRPr>
                    </a:p>
                  </a:txBody>
                  <a:tcPr marL="82724" marR="82724" marT="41362" marB="41362" anchor="ctr" horzOverflow="overflow">
                    <a:lnL w="6350" cap="flat" cmpd="sng" algn="ctr">
                      <a:solidFill>
                        <a:srgbClr val="000000"/>
                      </a:solidFill>
                      <a:prstDash val="solid"/>
                      <a:bevel/>
                      <a:headEnd type="none" w="med" len="med"/>
                      <a:tailEnd type="none" w="med" len="med"/>
                    </a:lnL>
                    <a:lnR w="6350" cap="flat" cmpd="sng" algn="ctr">
                      <a:solidFill>
                        <a:srgbClr val="000000"/>
                      </a:solidFill>
                      <a:prstDash val="solid"/>
                      <a:bevel/>
                      <a:headEnd type="none" w="med" len="med"/>
                      <a:tailEnd type="none" w="med" len="med"/>
                    </a:lnR>
                    <a:lnT w="6350" cap="flat" cmpd="sng" algn="ctr">
                      <a:solidFill>
                        <a:srgbClr val="000000"/>
                      </a:solidFill>
                      <a:prstDash val="solid"/>
                      <a:bevel/>
                      <a:headEnd type="none" w="med" len="med"/>
                      <a:tailEnd type="none" w="med" len="med"/>
                    </a:lnT>
                    <a:lnB w="6350" cap="flat" cmpd="sng" algn="ctr">
                      <a:solidFill>
                        <a:srgbClr val="000000"/>
                      </a:solidFill>
                      <a:prstDash val="solid"/>
                      <a:bevel/>
                      <a:headEnd type="none" w="med" len="med"/>
                      <a:tailEnd type="none" w="med" len="med"/>
                    </a:lnB>
                    <a:lnTlToBr>
                      <a:noFill/>
                    </a:lnTlToBr>
                    <a:lnBlToTr>
                      <a:noFill/>
                    </a:lnBlToTr>
                    <a:noFill/>
                  </a:tcPr>
                </a:tc>
              </a:tr>
            </a:tbl>
          </a:graphicData>
        </a:graphic>
      </p:graphicFrame>
      <p:sp>
        <p:nvSpPr>
          <p:cNvPr id="7" name="Rectangle 136"/>
          <p:cNvSpPr>
            <a:spLocks noChangeArrowheads="1"/>
          </p:cNvSpPr>
          <p:nvPr/>
        </p:nvSpPr>
        <p:spPr bwMode="auto">
          <a:xfrm>
            <a:off x="2990648" y="914208"/>
            <a:ext cx="5960789" cy="110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82661" tIns="41333" rIns="82661" bIns="41333" anchor="ctr"/>
          <a:lstStyle/>
          <a:p>
            <a:pPr lvl="0" algn="ctr"/>
            <a:r>
              <a:rPr lang="zh-CN" altLang="en-US" sz="3619" b="1" dirty="0">
                <a:latin typeface="微软雅黑" panose="020B0503020204020204" pitchFamily="34" charset="-122"/>
                <a:ea typeface="微软雅黑" panose="020B0503020204020204" pitchFamily="34" charset="-122"/>
                <a:sym typeface="Calibri" pitchFamily="34" charset="0"/>
              </a:rPr>
              <a:t>车载</a:t>
            </a:r>
            <a:r>
              <a:rPr lang="en-US" altLang="zh-CN" sz="3619" b="1" dirty="0">
                <a:latin typeface="微软雅黑" panose="020B0503020204020204" pitchFamily="34" charset="-122"/>
                <a:ea typeface="微软雅黑" panose="020B0503020204020204" pitchFamily="34" charset="-122"/>
                <a:sym typeface="Calibri" pitchFamily="34" charset="0"/>
              </a:rPr>
              <a:t>OS</a:t>
            </a:r>
            <a:r>
              <a:rPr lang="zh-CN" altLang="en-US" sz="3347" b="1" dirty="0" smtClean="0">
                <a:latin typeface="微软雅黑" pitchFamily="34" charset="-122"/>
                <a:ea typeface="微软雅黑" pitchFamily="34" charset="-122"/>
                <a:sym typeface="微软雅黑" pitchFamily="34" charset="-122"/>
              </a:rPr>
              <a:t>项目产品方案说明</a:t>
            </a:r>
            <a:endParaRPr lang="en-US" sz="3347" b="1" dirty="0">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34797631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ChangeArrowheads="1"/>
          </p:cNvSpPr>
          <p:nvPr/>
        </p:nvSpPr>
        <p:spPr bwMode="auto">
          <a:xfrm>
            <a:off x="287164" y="100052"/>
            <a:ext cx="7574163" cy="49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681" tIns="41341" rIns="82681" bIns="41341" anchor="ctr"/>
          <a:lstStyle/>
          <a:p>
            <a:pPr eaLnBrk="1" hangingPunct="1">
              <a:lnSpc>
                <a:spcPct val="90000"/>
              </a:lnSpc>
            </a:pPr>
            <a:r>
              <a:rPr lang="zh-CN" altLang="en-US" sz="2800" b="1"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产品</a:t>
            </a: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方案</a:t>
            </a:r>
            <a:r>
              <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800" b="1"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测试及验证策略</a:t>
            </a:r>
            <a:endPar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75"/>
          <p:cNvSpPr>
            <a:spLocks noChangeArrowheads="1"/>
          </p:cNvSpPr>
          <p:nvPr/>
        </p:nvSpPr>
        <p:spPr bwMode="auto">
          <a:xfrm>
            <a:off x="845716" y="799734"/>
            <a:ext cx="10608151" cy="292981"/>
          </a:xfrm>
          <a:prstGeom prst="rect">
            <a:avLst/>
          </a:prstGeom>
          <a:solidFill>
            <a:schemeClr val="accent5">
              <a:lumMod val="20000"/>
              <a:lumOff val="80000"/>
            </a:schemeClr>
          </a:solidFill>
          <a:ln w="19050">
            <a:solidFill>
              <a:srgbClr val="6699FF"/>
            </a:solidFill>
            <a:miter lim="800000"/>
          </a:ln>
        </p:spPr>
        <p:txBody>
          <a:bodyPr wrap="none" anchor="ctr"/>
          <a:lstStyle>
            <a:lvl1pPr eaLnBrk="0" hangingPunct="0">
              <a:defRPr kumimoji="1" sz="12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12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12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12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1200" b="1">
                <a:solidFill>
                  <a:schemeClr val="tx1"/>
                </a:solidFill>
                <a:latin typeface="Arial" panose="020B0604020202020204" pitchFamily="34" charset="0"/>
                <a:ea typeface="宋体" panose="02010600030101010101" pitchFamily="2" charset="-122"/>
              </a:defRPr>
            </a:lvl5pPr>
            <a:lvl6pPr marL="25146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6pPr>
            <a:lvl7pPr marL="29718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7pPr>
            <a:lvl8pPr marL="34290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8pPr>
            <a:lvl9pPr marL="38862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9pPr>
          </a:lstStyle>
          <a:p>
            <a:pPr algn="ctr" eaLnBrk="1" fontAlgn="base">
              <a:spcBef>
                <a:spcPct val="0"/>
              </a:spcBef>
            </a:pPr>
            <a:r>
              <a:rPr sz="1448" dirty="0">
                <a:latin typeface="微软雅黑" panose="020B0503020204020204" pitchFamily="34" charset="-122"/>
                <a:ea typeface="微软雅黑" panose="020B0503020204020204" pitchFamily="34" charset="-122"/>
              </a:rPr>
              <a:t>OS集成测试及验证策略</a:t>
            </a:r>
          </a:p>
        </p:txBody>
      </p:sp>
      <p:sp>
        <p:nvSpPr>
          <p:cNvPr id="8" name="Rectangle 77"/>
          <p:cNvSpPr>
            <a:spLocks noChangeArrowheads="1"/>
          </p:cNvSpPr>
          <p:nvPr/>
        </p:nvSpPr>
        <p:spPr bwMode="auto">
          <a:xfrm>
            <a:off x="839290" y="792487"/>
            <a:ext cx="10650748" cy="5864221"/>
          </a:xfrm>
          <a:prstGeom prst="rect">
            <a:avLst/>
          </a:prstGeom>
          <a:noFill/>
          <a:ln w="19050">
            <a:solidFill>
              <a:srgbClr val="6699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12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12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12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12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1200" b="1">
                <a:solidFill>
                  <a:schemeClr val="tx1"/>
                </a:solidFill>
                <a:latin typeface="Arial" panose="020B0604020202020204" pitchFamily="34" charset="0"/>
                <a:ea typeface="宋体" panose="02010600030101010101" pitchFamily="2" charset="-122"/>
              </a:defRPr>
            </a:lvl5pPr>
            <a:lvl6pPr marL="25146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6pPr>
            <a:lvl7pPr marL="29718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7pPr>
            <a:lvl8pPr marL="34290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8pPr>
            <a:lvl9pPr marL="38862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9pPr>
          </a:lstStyle>
          <a:p>
            <a:pPr eaLnBrk="1" hangingPunct="1">
              <a:spcBef>
                <a:spcPct val="0"/>
              </a:spcBef>
            </a:pPr>
            <a:endParaRPr lang="en-US" altLang="zh-CN" sz="1267" b="0" dirty="0">
              <a:latin typeface="微软雅黑" panose="020B0503020204020204" pitchFamily="34" charset="-122"/>
              <a:ea typeface="微软雅黑" panose="020B0503020204020204" pitchFamily="34" charset="-122"/>
            </a:endParaRPr>
          </a:p>
        </p:txBody>
      </p:sp>
      <p:sp>
        <p:nvSpPr>
          <p:cNvPr id="98" name="右箭头 97"/>
          <p:cNvSpPr/>
          <p:nvPr/>
        </p:nvSpPr>
        <p:spPr>
          <a:xfrm>
            <a:off x="4707183" y="5361270"/>
            <a:ext cx="6308288" cy="379152"/>
          </a:xfrm>
          <a:prstGeom prst="rightArrow">
            <a:avLst/>
          </a:prstGeom>
          <a:solidFill>
            <a:srgbClr val="7030A0"/>
          </a:solidFill>
        </p:spPr>
        <p:style>
          <a:lnRef idx="2">
            <a:schemeClr val="accent3">
              <a:shade val="50000"/>
            </a:schemeClr>
          </a:lnRef>
          <a:fillRef idx="1">
            <a:schemeClr val="accent3"/>
          </a:fillRef>
          <a:effectRef idx="0">
            <a:schemeClr val="accent3"/>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sp>
        <p:nvSpPr>
          <p:cNvPr id="2" name="右箭头 1"/>
          <p:cNvSpPr/>
          <p:nvPr/>
        </p:nvSpPr>
        <p:spPr>
          <a:xfrm>
            <a:off x="2114012" y="1466343"/>
            <a:ext cx="8876183" cy="37915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sp>
        <p:nvSpPr>
          <p:cNvPr id="3" name="文本框 2"/>
          <p:cNvSpPr txBox="1"/>
          <p:nvPr/>
        </p:nvSpPr>
        <p:spPr>
          <a:xfrm>
            <a:off x="1325726" y="1552513"/>
            <a:ext cx="697628" cy="245452"/>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vertOverflow="clip" horzOverflow="clip" wrap="none" rtlCol="0" anchor="t">
            <a:spAutoFit/>
          </a:bodyP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a:solidFill>
                  <a:schemeClr val="accent2">
                    <a:lumMod val="75000"/>
                  </a:schemeClr>
                </a:solidFill>
                <a:latin typeface="微软雅黑" panose="020B0503020204020204" pitchFamily="34" charset="-122"/>
                <a:ea typeface="微软雅黑" panose="020B0503020204020204" pitchFamily="34" charset="-122"/>
              </a:rPr>
              <a:t>开发分支</a:t>
            </a:r>
          </a:p>
        </p:txBody>
      </p:sp>
      <p:sp>
        <p:nvSpPr>
          <p:cNvPr id="6" name="文本框 5"/>
          <p:cNvSpPr txBox="1"/>
          <p:nvPr/>
        </p:nvSpPr>
        <p:spPr>
          <a:xfrm>
            <a:off x="713446" y="792487"/>
            <a:ext cx="1922187" cy="438897"/>
          </a:xfrm>
          <a:prstGeom prst="rect">
            <a:avLst/>
          </a:prstGeom>
          <a:noFill/>
          <a:ln w="9525" cmpd="sng">
            <a:noFill/>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dirty="0">
                <a:solidFill>
                  <a:sysClr val="windowText" lastClr="000000"/>
                </a:solidFill>
                <a:latin typeface="微软雅黑" panose="020B0503020204020204" pitchFamily="34" charset="-122"/>
                <a:ea typeface="微软雅黑" panose="020B0503020204020204" pitchFamily="34" charset="-122"/>
              </a:rPr>
              <a:t>需求</a:t>
            </a:r>
            <a:r>
              <a:rPr lang="en-US" altLang="zh-CN" sz="995" dirty="0">
                <a:solidFill>
                  <a:sysClr val="windowText" lastClr="000000"/>
                </a:solidFill>
                <a:latin typeface="微软雅黑" panose="020B0503020204020204" pitchFamily="34" charset="-122"/>
                <a:ea typeface="微软雅黑" panose="020B0503020204020204" pitchFamily="34" charset="-122"/>
              </a:rPr>
              <a:t>&amp;</a:t>
            </a:r>
            <a:r>
              <a:rPr lang="zh-CN" altLang="en-US" sz="995" dirty="0">
                <a:solidFill>
                  <a:sysClr val="windowText" lastClr="000000"/>
                </a:solidFill>
                <a:latin typeface="微软雅黑" panose="020B0503020204020204" pitchFamily="34" charset="-122"/>
                <a:ea typeface="微软雅黑" panose="020B0503020204020204" pitchFamily="34" charset="-122"/>
              </a:rPr>
              <a:t>交互</a:t>
            </a:r>
            <a:r>
              <a:rPr lang="en-US" altLang="zh-CN" sz="995" dirty="0">
                <a:solidFill>
                  <a:sysClr val="windowText" lastClr="000000"/>
                </a:solidFill>
                <a:latin typeface="微软雅黑" panose="020B0503020204020204" pitchFamily="34" charset="-122"/>
                <a:ea typeface="微软雅黑" panose="020B0503020204020204" pitchFamily="34" charset="-122"/>
              </a:rPr>
              <a:t>&amp;</a:t>
            </a:r>
            <a:r>
              <a:rPr lang="zh-CN" altLang="en-US" sz="995" dirty="0">
                <a:solidFill>
                  <a:sysClr val="windowText" lastClr="000000"/>
                </a:solidFill>
                <a:latin typeface="微软雅黑" panose="020B0503020204020204" pitchFamily="34" charset="-122"/>
                <a:ea typeface="微软雅黑" panose="020B0503020204020204" pitchFamily="34" charset="-122"/>
              </a:rPr>
              <a:t>设计</a:t>
            </a:r>
            <a:r>
              <a:rPr lang="en-US" altLang="zh-CN" sz="995" dirty="0">
                <a:solidFill>
                  <a:sysClr val="windowText" lastClr="000000"/>
                </a:solidFill>
                <a:latin typeface="微软雅黑" panose="020B0503020204020204" pitchFamily="34" charset="-122"/>
                <a:ea typeface="微软雅黑" panose="020B0503020204020204" pitchFamily="34" charset="-122"/>
              </a:rPr>
              <a:t>&amp;</a:t>
            </a:r>
            <a:r>
              <a:rPr lang="zh-CN" altLang="en-US" sz="995" dirty="0">
                <a:solidFill>
                  <a:sysClr val="windowText" lastClr="000000"/>
                </a:solidFill>
                <a:latin typeface="微软雅黑" panose="020B0503020204020204" pitchFamily="34" charset="-122"/>
                <a:ea typeface="微软雅黑" panose="020B0503020204020204" pitchFamily="34" charset="-122"/>
              </a:rPr>
              <a:t>埋点评审</a:t>
            </a:r>
          </a:p>
        </p:txBody>
      </p:sp>
      <p:sp>
        <p:nvSpPr>
          <p:cNvPr id="7" name="下箭头 6"/>
          <p:cNvSpPr/>
          <p:nvPr/>
        </p:nvSpPr>
        <p:spPr>
          <a:xfrm>
            <a:off x="2147906" y="1326746"/>
            <a:ext cx="68362" cy="18957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sp>
        <p:nvSpPr>
          <p:cNvPr id="9" name="下箭头 8"/>
          <p:cNvSpPr/>
          <p:nvPr/>
        </p:nvSpPr>
        <p:spPr>
          <a:xfrm>
            <a:off x="2251886" y="1328469"/>
            <a:ext cx="68362" cy="18957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sp>
        <p:nvSpPr>
          <p:cNvPr id="10" name="下箭头 9"/>
          <p:cNvSpPr/>
          <p:nvPr/>
        </p:nvSpPr>
        <p:spPr>
          <a:xfrm>
            <a:off x="2458696" y="1328469"/>
            <a:ext cx="68362" cy="18957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sp>
        <p:nvSpPr>
          <p:cNvPr id="11" name="下箭头 10"/>
          <p:cNvSpPr/>
          <p:nvPr/>
        </p:nvSpPr>
        <p:spPr>
          <a:xfrm>
            <a:off x="2346674" y="1328469"/>
            <a:ext cx="68362" cy="18957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sp>
        <p:nvSpPr>
          <p:cNvPr id="12" name=" 5"/>
          <p:cNvSpPr/>
          <p:nvPr/>
        </p:nvSpPr>
        <p:spPr>
          <a:xfrm>
            <a:off x="2607485" y="1559407"/>
            <a:ext cx="129256" cy="20681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sp>
        <p:nvSpPr>
          <p:cNvPr id="13" name="文本框 12"/>
          <p:cNvSpPr txBox="1"/>
          <p:nvPr/>
        </p:nvSpPr>
        <p:spPr>
          <a:xfrm>
            <a:off x="2541995" y="1210703"/>
            <a:ext cx="1049562" cy="255640"/>
          </a:xfrm>
          <a:prstGeom prst="rect">
            <a:avLst/>
          </a:prstGeom>
          <a:noFill/>
          <a:ln w="9525" cmpd="sng">
            <a:noFill/>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dirty="0">
                <a:solidFill>
                  <a:sysClr val="windowText" lastClr="000000"/>
                </a:solidFill>
                <a:latin typeface="微软雅黑" panose="020B0503020204020204" pitchFamily="34" charset="-122"/>
                <a:ea typeface="微软雅黑" panose="020B0503020204020204" pitchFamily="34" charset="-122"/>
              </a:rPr>
              <a:t>需求</a:t>
            </a:r>
            <a:r>
              <a:rPr lang="en-US" sz="995" dirty="0" err="1">
                <a:solidFill>
                  <a:sysClr val="windowText" lastClr="000000"/>
                </a:solidFill>
                <a:latin typeface="微软雅黑" panose="020B0503020204020204" pitchFamily="34" charset="-122"/>
                <a:ea typeface="微软雅黑" panose="020B0503020204020204" pitchFamily="34" charset="-122"/>
              </a:rPr>
              <a:t>LockDown</a:t>
            </a:r>
            <a:endParaRPr lang="en-US" sz="995" dirty="0">
              <a:solidFill>
                <a:sysClr val="windowText" lastClr="000000"/>
              </a:solidFill>
              <a:latin typeface="微软雅黑" panose="020B0503020204020204" pitchFamily="34" charset="-122"/>
              <a:ea typeface="微软雅黑" panose="020B0503020204020204" pitchFamily="34" charset="-122"/>
            </a:endParaRPr>
          </a:p>
        </p:txBody>
      </p:sp>
      <p:sp>
        <p:nvSpPr>
          <p:cNvPr id="14" name="下箭头 13"/>
          <p:cNvSpPr/>
          <p:nvPr/>
        </p:nvSpPr>
        <p:spPr>
          <a:xfrm>
            <a:off x="2596569" y="1759324"/>
            <a:ext cx="120065" cy="5853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cxnSp>
        <p:nvCxnSpPr>
          <p:cNvPr id="15" name="直接连接符 14"/>
          <p:cNvCxnSpPr/>
          <p:nvPr/>
        </p:nvCxnSpPr>
        <p:spPr>
          <a:xfrm flipH="1">
            <a:off x="2656889" y="981488"/>
            <a:ext cx="4596" cy="261327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3184255" y="1836878"/>
            <a:ext cx="1048988" cy="480834"/>
            <a:chOff x="3468" y="2055"/>
            <a:chExt cx="1826" cy="837"/>
          </a:xfrm>
        </p:grpSpPr>
        <p:grpSp>
          <p:nvGrpSpPr>
            <p:cNvPr id="18" name="组合 17"/>
            <p:cNvGrpSpPr/>
            <p:nvPr/>
          </p:nvGrpSpPr>
          <p:grpSpPr>
            <a:xfrm>
              <a:off x="3944" y="2055"/>
              <a:ext cx="658" cy="330"/>
              <a:chOff x="4004" y="2385"/>
              <a:chExt cx="658" cy="330"/>
            </a:xfrm>
          </p:grpSpPr>
          <p:sp>
            <p:nvSpPr>
              <p:cNvPr id="16" name="下箭头 15"/>
              <p:cNvSpPr/>
              <p:nvPr/>
            </p:nvSpPr>
            <p:spPr>
              <a:xfrm>
                <a:off x="4004" y="2385"/>
                <a:ext cx="119" cy="33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sp>
            <p:nvSpPr>
              <p:cNvPr id="17" name="下箭头 16"/>
              <p:cNvSpPr/>
              <p:nvPr/>
            </p:nvSpPr>
            <p:spPr>
              <a:xfrm>
                <a:off x="4184" y="2385"/>
                <a:ext cx="119" cy="33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sp>
            <p:nvSpPr>
              <p:cNvPr id="19" name="下箭头 18"/>
              <p:cNvSpPr/>
              <p:nvPr/>
            </p:nvSpPr>
            <p:spPr>
              <a:xfrm>
                <a:off x="4544" y="2385"/>
                <a:ext cx="119" cy="33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sp>
            <p:nvSpPr>
              <p:cNvPr id="20" name="下箭头 19"/>
              <p:cNvSpPr/>
              <p:nvPr/>
            </p:nvSpPr>
            <p:spPr>
              <a:xfrm>
                <a:off x="4349" y="2385"/>
                <a:ext cx="119" cy="33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grpSp>
        <p:sp>
          <p:nvSpPr>
            <p:cNvPr id="21" name="文本框 20"/>
            <p:cNvSpPr txBox="1"/>
            <p:nvPr/>
          </p:nvSpPr>
          <p:spPr>
            <a:xfrm>
              <a:off x="3468" y="2448"/>
              <a:ext cx="1827" cy="445"/>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en-US" sz="995">
                  <a:solidFill>
                    <a:sysClr val="windowText" lastClr="000000"/>
                  </a:solidFill>
                  <a:latin typeface="微软雅黑" panose="020B0503020204020204" pitchFamily="34" charset="-122"/>
                  <a:ea typeface="微软雅黑" panose="020B0503020204020204" pitchFamily="34" charset="-122"/>
                </a:rPr>
                <a:t>Feature</a:t>
              </a:r>
              <a:r>
                <a:rPr lang="zh-CN" altLang="en-US" sz="995">
                  <a:solidFill>
                    <a:sysClr val="windowText" lastClr="000000"/>
                  </a:solidFill>
                  <a:latin typeface="微软雅黑" panose="020B0503020204020204" pitchFamily="34" charset="-122"/>
                  <a:ea typeface="微软雅黑" panose="020B0503020204020204" pitchFamily="34" charset="-122"/>
                </a:rPr>
                <a:t>合入</a:t>
              </a:r>
              <a:endParaRPr lang="en-US" altLang="en-US" sz="995">
                <a:solidFill>
                  <a:sysClr val="windowText" lastClr="000000"/>
                </a:solidFill>
                <a:latin typeface="微软雅黑" panose="020B0503020204020204" pitchFamily="34" charset="-122"/>
                <a:ea typeface="微软雅黑" panose="020B0503020204020204" pitchFamily="34" charset="-122"/>
              </a:endParaRPr>
            </a:p>
          </p:txBody>
        </p:sp>
      </p:grpSp>
      <p:sp>
        <p:nvSpPr>
          <p:cNvPr id="22" name="右箭头 21"/>
          <p:cNvSpPr/>
          <p:nvPr/>
        </p:nvSpPr>
        <p:spPr>
          <a:xfrm>
            <a:off x="2656314" y="2853695"/>
            <a:ext cx="8367774" cy="37915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sp>
        <p:nvSpPr>
          <p:cNvPr id="23" name="文本框 22"/>
          <p:cNvSpPr txBox="1"/>
          <p:nvPr/>
        </p:nvSpPr>
        <p:spPr>
          <a:xfrm>
            <a:off x="3115319" y="2398713"/>
            <a:ext cx="1049562" cy="238406"/>
          </a:xfrm>
          <a:prstGeom prst="rect">
            <a:avLst/>
          </a:prstGeom>
          <a:solidFill>
            <a:schemeClr val="lt1"/>
          </a:solidFill>
          <a:ln w="9525" cmpd="sng">
            <a:solidFill>
              <a:schemeClr val="tx1"/>
            </a:solidFill>
            <a:prstDash val="sysDash"/>
          </a:ln>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a:solidFill>
                  <a:sysClr val="windowText" lastClr="000000"/>
                </a:solidFill>
                <a:latin typeface="微软雅黑" panose="020B0503020204020204" pitchFamily="34" charset="-122"/>
                <a:ea typeface="微软雅黑" panose="020B0503020204020204" pitchFamily="34" charset="-122"/>
              </a:rPr>
              <a:t>模块</a:t>
            </a:r>
            <a:r>
              <a:rPr lang="en-US" altLang="zh-CN" sz="995">
                <a:solidFill>
                  <a:sysClr val="windowText" lastClr="000000"/>
                </a:solidFill>
                <a:latin typeface="微软雅黑" panose="020B0503020204020204" pitchFamily="34" charset="-122"/>
                <a:ea typeface="微软雅黑" panose="020B0503020204020204" pitchFamily="34" charset="-122"/>
              </a:rPr>
              <a:t>FF</a:t>
            </a:r>
            <a:r>
              <a:rPr lang="zh-CN" altLang="en-US" sz="995">
                <a:solidFill>
                  <a:sysClr val="windowText" lastClr="000000"/>
                </a:solidFill>
                <a:latin typeface="微软雅黑" panose="020B0503020204020204" pitchFamily="34" charset="-122"/>
                <a:ea typeface="微软雅黑" panose="020B0503020204020204" pitchFamily="34" charset="-122"/>
              </a:rPr>
              <a:t>阶段</a:t>
            </a:r>
            <a:endParaRPr lang="en-US" altLang="zh-CN" sz="995">
              <a:solidFill>
                <a:sysClr val="windowText" lastClr="000000"/>
              </a:solidFill>
              <a:latin typeface="微软雅黑" panose="020B0503020204020204" pitchFamily="34" charset="-122"/>
              <a:ea typeface="微软雅黑" panose="020B0503020204020204" pitchFamily="34" charset="-122"/>
            </a:endParaRPr>
          </a:p>
        </p:txBody>
      </p:sp>
      <p:sp>
        <p:nvSpPr>
          <p:cNvPr id="24" name="右大括号 23"/>
          <p:cNvSpPr/>
          <p:nvPr/>
        </p:nvSpPr>
        <p:spPr>
          <a:xfrm rot="16200000">
            <a:off x="3541578" y="1808729"/>
            <a:ext cx="267130" cy="2033060"/>
          </a:xfrm>
          <a:prstGeom prst="rightBrace">
            <a:avLst/>
          </a:prstGeom>
        </p:spPr>
        <p:style>
          <a:lnRef idx="1">
            <a:schemeClr val="accent1"/>
          </a:lnRef>
          <a:fillRef idx="0">
            <a:schemeClr val="accent1"/>
          </a:fillRef>
          <a:effectRef idx="0">
            <a:schemeClr val="accent1"/>
          </a:effectRef>
          <a:fontRef idx="minor">
            <a:schemeClr val="tx1"/>
          </a:fontRef>
        </p:style>
        <p:txBody>
          <a:bodyPr vertOverflow="clip" horzOverflow="clip" wrap="square" rtlCol="0" anchor="t"/>
          <a:lstStyle>
            <a:defPPr>
              <a:defRPr lang="zh-CN">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pPr algn="l"/>
            <a:endParaRPr lang="zh-CN" altLang="en-US" sz="995"/>
          </a:p>
        </p:txBody>
      </p:sp>
      <p:sp>
        <p:nvSpPr>
          <p:cNvPr id="25" name=" 5"/>
          <p:cNvSpPr/>
          <p:nvPr/>
        </p:nvSpPr>
        <p:spPr>
          <a:xfrm>
            <a:off x="2596570" y="2939866"/>
            <a:ext cx="129256" cy="20681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sp>
        <p:nvSpPr>
          <p:cNvPr id="26" name="文本框 25"/>
          <p:cNvSpPr txBox="1"/>
          <p:nvPr/>
        </p:nvSpPr>
        <p:spPr>
          <a:xfrm>
            <a:off x="3037765" y="2923781"/>
            <a:ext cx="1049562" cy="255640"/>
          </a:xfrm>
          <a:prstGeom prst="rect">
            <a:avLst/>
          </a:prstGeom>
          <a:noFill/>
          <a:ln w="9525" cmpd="sng">
            <a:noFill/>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a:solidFill>
                  <a:sysClr val="windowText" lastClr="000000"/>
                </a:solidFill>
                <a:latin typeface="微软雅黑" panose="020B0503020204020204" pitchFamily="34" charset="-122"/>
                <a:ea typeface="微软雅黑" panose="020B0503020204020204" pitchFamily="34" charset="-122"/>
              </a:rPr>
              <a:t>达到</a:t>
            </a:r>
            <a:r>
              <a:rPr lang="en-US" altLang="zh-CN" sz="995">
                <a:solidFill>
                  <a:sysClr val="windowText" lastClr="000000"/>
                </a:solidFill>
                <a:latin typeface="微软雅黑" panose="020B0503020204020204" pitchFamily="34" charset="-122"/>
                <a:ea typeface="微软雅黑" panose="020B0503020204020204" pitchFamily="34" charset="-122"/>
              </a:rPr>
              <a:t>FF</a:t>
            </a:r>
            <a:r>
              <a:rPr lang="zh-CN" altLang="en-US" sz="995">
                <a:solidFill>
                  <a:sysClr val="windowText" lastClr="000000"/>
                </a:solidFill>
                <a:latin typeface="微软雅黑" panose="020B0503020204020204" pitchFamily="34" charset="-122"/>
                <a:ea typeface="微软雅黑" panose="020B0503020204020204" pitchFamily="34" charset="-122"/>
              </a:rPr>
              <a:t>质量状态</a:t>
            </a:r>
            <a:endParaRPr lang="en-US" altLang="zh-CN" sz="995">
              <a:solidFill>
                <a:sysClr val="windowText" lastClr="000000"/>
              </a:solidFill>
              <a:latin typeface="微软雅黑" panose="020B0503020204020204" pitchFamily="34" charset="-122"/>
              <a:ea typeface="微软雅黑" panose="020B0503020204020204" pitchFamily="34" charset="-122"/>
            </a:endParaRPr>
          </a:p>
        </p:txBody>
      </p:sp>
      <p:sp>
        <p:nvSpPr>
          <p:cNvPr id="28" name=" 5"/>
          <p:cNvSpPr/>
          <p:nvPr/>
        </p:nvSpPr>
        <p:spPr>
          <a:xfrm>
            <a:off x="2047373" y="1558833"/>
            <a:ext cx="129256" cy="20681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grpSp>
        <p:nvGrpSpPr>
          <p:cNvPr id="29" name="组合 28"/>
          <p:cNvGrpSpPr/>
          <p:nvPr/>
        </p:nvGrpSpPr>
        <p:grpSpPr>
          <a:xfrm>
            <a:off x="4795652" y="1862729"/>
            <a:ext cx="1048988" cy="480834"/>
            <a:chOff x="3468" y="2055"/>
            <a:chExt cx="1826" cy="837"/>
          </a:xfrm>
        </p:grpSpPr>
        <p:grpSp>
          <p:nvGrpSpPr>
            <p:cNvPr id="30" name="组合 29"/>
            <p:cNvGrpSpPr/>
            <p:nvPr/>
          </p:nvGrpSpPr>
          <p:grpSpPr>
            <a:xfrm>
              <a:off x="3944" y="2055"/>
              <a:ext cx="658" cy="330"/>
              <a:chOff x="4004" y="2385"/>
              <a:chExt cx="658" cy="330"/>
            </a:xfrm>
          </p:grpSpPr>
          <p:sp>
            <p:nvSpPr>
              <p:cNvPr id="31" name="下箭头 30"/>
              <p:cNvSpPr/>
              <p:nvPr/>
            </p:nvSpPr>
            <p:spPr>
              <a:xfrm>
                <a:off x="4004" y="2385"/>
                <a:ext cx="119" cy="33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sp>
            <p:nvSpPr>
              <p:cNvPr id="32" name="下箭头 31"/>
              <p:cNvSpPr/>
              <p:nvPr/>
            </p:nvSpPr>
            <p:spPr>
              <a:xfrm>
                <a:off x="4184" y="2385"/>
                <a:ext cx="119" cy="33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sp>
            <p:nvSpPr>
              <p:cNvPr id="33" name="下箭头 32"/>
              <p:cNvSpPr/>
              <p:nvPr/>
            </p:nvSpPr>
            <p:spPr>
              <a:xfrm>
                <a:off x="4544" y="2385"/>
                <a:ext cx="119" cy="33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sp>
            <p:nvSpPr>
              <p:cNvPr id="34" name="下箭头 33"/>
              <p:cNvSpPr/>
              <p:nvPr/>
            </p:nvSpPr>
            <p:spPr>
              <a:xfrm>
                <a:off x="4349" y="2385"/>
                <a:ext cx="119" cy="33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grpSp>
        <p:sp>
          <p:nvSpPr>
            <p:cNvPr id="35" name="文本框 34"/>
            <p:cNvSpPr txBox="1"/>
            <p:nvPr/>
          </p:nvSpPr>
          <p:spPr>
            <a:xfrm>
              <a:off x="3468" y="2448"/>
              <a:ext cx="1827" cy="445"/>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en-US" sz="995">
                  <a:solidFill>
                    <a:sysClr val="windowText" lastClr="000000"/>
                  </a:solidFill>
                  <a:latin typeface="微软雅黑" panose="020B0503020204020204" pitchFamily="34" charset="-122"/>
                  <a:ea typeface="微软雅黑" panose="020B0503020204020204" pitchFamily="34" charset="-122"/>
                </a:rPr>
                <a:t>Feature</a:t>
              </a:r>
              <a:r>
                <a:rPr lang="zh-CN" altLang="en-US" sz="995">
                  <a:solidFill>
                    <a:sysClr val="windowText" lastClr="000000"/>
                  </a:solidFill>
                  <a:latin typeface="微软雅黑" panose="020B0503020204020204" pitchFamily="34" charset="-122"/>
                  <a:ea typeface="微软雅黑" panose="020B0503020204020204" pitchFamily="34" charset="-122"/>
                </a:rPr>
                <a:t>集成</a:t>
              </a:r>
              <a:endParaRPr lang="en-US" altLang="en-US" sz="995">
                <a:solidFill>
                  <a:sysClr val="windowText" lastClr="000000"/>
                </a:solidFill>
                <a:latin typeface="微软雅黑" panose="020B0503020204020204" pitchFamily="34" charset="-122"/>
                <a:ea typeface="微软雅黑" panose="020B0503020204020204" pitchFamily="34" charset="-122"/>
              </a:endParaRPr>
            </a:p>
          </p:txBody>
        </p:sp>
      </p:grpSp>
      <p:sp>
        <p:nvSpPr>
          <p:cNvPr id="36" name="文本框 35"/>
          <p:cNvSpPr txBox="1"/>
          <p:nvPr/>
        </p:nvSpPr>
        <p:spPr>
          <a:xfrm>
            <a:off x="4847355" y="2398713"/>
            <a:ext cx="1049562" cy="238406"/>
          </a:xfrm>
          <a:prstGeom prst="rect">
            <a:avLst/>
          </a:prstGeom>
          <a:solidFill>
            <a:schemeClr val="lt1"/>
          </a:solidFill>
          <a:ln w="9525" cmpd="sng">
            <a:solidFill>
              <a:schemeClr val="tx1"/>
            </a:solidFill>
            <a:prstDash val="sysDash"/>
          </a:ln>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a:solidFill>
                  <a:sysClr val="windowText" lastClr="000000"/>
                </a:solidFill>
                <a:latin typeface="微软雅黑" panose="020B0503020204020204" pitchFamily="34" charset="-122"/>
                <a:ea typeface="微软雅黑" panose="020B0503020204020204" pitchFamily="34" charset="-122"/>
              </a:rPr>
              <a:t>模块集成阶段</a:t>
            </a:r>
            <a:endParaRPr lang="en-US" altLang="zh-CN" sz="995">
              <a:solidFill>
                <a:sysClr val="windowText" lastClr="000000"/>
              </a:solidFill>
              <a:latin typeface="微软雅黑" panose="020B0503020204020204" pitchFamily="34" charset="-122"/>
              <a:ea typeface="微软雅黑" panose="020B0503020204020204" pitchFamily="34" charset="-122"/>
            </a:endParaRPr>
          </a:p>
        </p:txBody>
      </p:sp>
      <p:sp>
        <p:nvSpPr>
          <p:cNvPr id="37" name="右大括号 36"/>
          <p:cNvSpPr/>
          <p:nvPr/>
        </p:nvSpPr>
        <p:spPr>
          <a:xfrm rot="16200000">
            <a:off x="5246613" y="2153413"/>
            <a:ext cx="267130" cy="1343692"/>
          </a:xfrm>
          <a:prstGeom prst="rightBrace">
            <a:avLst/>
          </a:prstGeom>
        </p:spPr>
        <p:style>
          <a:lnRef idx="1">
            <a:schemeClr val="accent1"/>
          </a:lnRef>
          <a:fillRef idx="0">
            <a:schemeClr val="accent1"/>
          </a:fillRef>
          <a:effectRef idx="0">
            <a:schemeClr val="accent1"/>
          </a:effectRef>
          <a:fontRef idx="minor">
            <a:schemeClr val="tx1"/>
          </a:fontRef>
        </p:style>
        <p:txBody>
          <a:bodyPr vertOverflow="clip" horzOverflow="clip" wrap="square" rtlCol="0" anchor="t"/>
          <a:lstStyle>
            <a:defPPr>
              <a:defRPr lang="zh-CN">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pPr algn="l"/>
            <a:endParaRPr lang="zh-CN" altLang="en-US" sz="995"/>
          </a:p>
        </p:txBody>
      </p:sp>
      <p:sp>
        <p:nvSpPr>
          <p:cNvPr id="38" name=" 5"/>
          <p:cNvSpPr/>
          <p:nvPr/>
        </p:nvSpPr>
        <p:spPr>
          <a:xfrm>
            <a:off x="4621587" y="2939866"/>
            <a:ext cx="129256" cy="20681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sp>
        <p:nvSpPr>
          <p:cNvPr id="39" name="文本框 38"/>
          <p:cNvSpPr txBox="1"/>
          <p:nvPr/>
        </p:nvSpPr>
        <p:spPr>
          <a:xfrm>
            <a:off x="4873206" y="2932398"/>
            <a:ext cx="1049562" cy="255640"/>
          </a:xfrm>
          <a:prstGeom prst="rect">
            <a:avLst/>
          </a:prstGeom>
          <a:noFill/>
          <a:ln w="9525" cmpd="sng">
            <a:noFill/>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a:solidFill>
                  <a:sysClr val="windowText" lastClr="000000"/>
                </a:solidFill>
                <a:latin typeface="微软雅黑" panose="020B0503020204020204" pitchFamily="34" charset="-122"/>
                <a:ea typeface="微软雅黑" panose="020B0503020204020204" pitchFamily="34" charset="-122"/>
              </a:rPr>
              <a:t>达到集成质量状态</a:t>
            </a:r>
            <a:endParaRPr lang="en-US" altLang="zh-CN" sz="995">
              <a:solidFill>
                <a:sysClr val="windowText" lastClr="000000"/>
              </a:solidFill>
              <a:latin typeface="微软雅黑" panose="020B0503020204020204" pitchFamily="34" charset="-122"/>
              <a:ea typeface="微软雅黑" panose="020B0503020204020204" pitchFamily="34" charset="-122"/>
            </a:endParaRPr>
          </a:p>
        </p:txBody>
      </p:sp>
      <p:sp>
        <p:nvSpPr>
          <p:cNvPr id="40" name="圆角矩形 39"/>
          <p:cNvSpPr/>
          <p:nvPr/>
        </p:nvSpPr>
        <p:spPr>
          <a:xfrm>
            <a:off x="2777529" y="3301784"/>
            <a:ext cx="1749270" cy="215427"/>
          </a:xfrm>
          <a:prstGeom prst="roundRect">
            <a:avLst/>
          </a:prstGeom>
        </p:spPr>
        <p:style>
          <a:lnRef idx="1">
            <a:schemeClr val="accent2"/>
          </a:lnRef>
          <a:fillRef idx="2">
            <a:schemeClr val="accent2"/>
          </a:fillRef>
          <a:effectRef idx="1">
            <a:schemeClr val="accent2"/>
          </a:effectRef>
          <a:fontRef idx="minor">
            <a:schemeClr val="dk1"/>
          </a:fontRef>
        </p:style>
        <p:txBody>
          <a:bodyPr vertOverflow="clip" horzOverflow="clip" wrap="square" rtlCol="0" anchor="ctr" anchorCtr="1"/>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zh-CN" altLang="en-US" sz="995"/>
              <a:t>UT/CTS/⼯具/⾃动化</a:t>
            </a:r>
          </a:p>
        </p:txBody>
      </p:sp>
      <p:sp>
        <p:nvSpPr>
          <p:cNvPr id="41" name="下箭头 40"/>
          <p:cNvSpPr/>
          <p:nvPr/>
        </p:nvSpPr>
        <p:spPr>
          <a:xfrm rot="10800000">
            <a:off x="3587535" y="3181145"/>
            <a:ext cx="76979" cy="947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sp>
        <p:nvSpPr>
          <p:cNvPr id="43" name="圆角矩形 42"/>
          <p:cNvSpPr/>
          <p:nvPr/>
        </p:nvSpPr>
        <p:spPr>
          <a:xfrm>
            <a:off x="4880099" y="3301784"/>
            <a:ext cx="861710" cy="215427"/>
          </a:xfrm>
          <a:prstGeom prst="roundRect">
            <a:avLst/>
          </a:prstGeom>
        </p:spPr>
        <p:style>
          <a:lnRef idx="1">
            <a:schemeClr val="accent2"/>
          </a:lnRef>
          <a:fillRef idx="2">
            <a:schemeClr val="accent2"/>
          </a:fillRef>
          <a:effectRef idx="1">
            <a:schemeClr val="accent2"/>
          </a:effectRef>
          <a:fontRef idx="minor">
            <a:schemeClr val="dk1"/>
          </a:fontRef>
        </p:style>
        <p:txBody>
          <a:bodyPr vertOverflow="clip" horzOverflow="clip" wrap="square" rtlCol="0" anchor="ctr" anchorCtr="1"/>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zh-CN" altLang="en-US" sz="995"/>
              <a:t>开发自测</a:t>
            </a:r>
          </a:p>
        </p:txBody>
      </p:sp>
      <p:sp>
        <p:nvSpPr>
          <p:cNvPr id="44" name="下箭头 43"/>
          <p:cNvSpPr/>
          <p:nvPr/>
        </p:nvSpPr>
        <p:spPr>
          <a:xfrm rot="10800000">
            <a:off x="5267869" y="3172528"/>
            <a:ext cx="76979" cy="947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sp>
        <p:nvSpPr>
          <p:cNvPr id="45" name=" 5"/>
          <p:cNvSpPr/>
          <p:nvPr/>
        </p:nvSpPr>
        <p:spPr>
          <a:xfrm>
            <a:off x="5983088" y="2931249"/>
            <a:ext cx="129256" cy="20681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sp>
        <p:nvSpPr>
          <p:cNvPr id="46" name="文本框 45"/>
          <p:cNvSpPr txBox="1"/>
          <p:nvPr/>
        </p:nvSpPr>
        <p:spPr>
          <a:xfrm>
            <a:off x="6164622" y="2398713"/>
            <a:ext cx="704878" cy="238406"/>
          </a:xfrm>
          <a:prstGeom prst="rect">
            <a:avLst/>
          </a:prstGeom>
          <a:solidFill>
            <a:schemeClr val="lt1"/>
          </a:solidFill>
          <a:ln w="9525" cmpd="sng">
            <a:solidFill>
              <a:schemeClr val="tx1"/>
            </a:solidFill>
            <a:prstDash val="sysDash"/>
          </a:ln>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a:solidFill>
                  <a:sysClr val="windowText" lastClr="000000"/>
                </a:solidFill>
                <a:latin typeface="微软雅黑" panose="020B0503020204020204" pitchFamily="34" charset="-122"/>
                <a:ea typeface="微软雅黑" panose="020B0503020204020204" pitchFamily="34" charset="-122"/>
              </a:rPr>
              <a:t>准入阶段</a:t>
            </a:r>
            <a:endParaRPr lang="en-US" altLang="zh-CN" sz="995">
              <a:solidFill>
                <a:sysClr val="windowText" lastClr="000000"/>
              </a:solidFill>
              <a:latin typeface="微软雅黑" panose="020B0503020204020204" pitchFamily="34" charset="-122"/>
              <a:ea typeface="微软雅黑" panose="020B0503020204020204" pitchFamily="34" charset="-122"/>
            </a:endParaRPr>
          </a:p>
        </p:txBody>
      </p:sp>
      <p:sp>
        <p:nvSpPr>
          <p:cNvPr id="47" name="右大括号 46"/>
          <p:cNvSpPr/>
          <p:nvPr/>
        </p:nvSpPr>
        <p:spPr>
          <a:xfrm rot="16200000">
            <a:off x="6396134" y="2347010"/>
            <a:ext cx="267130" cy="939263"/>
          </a:xfrm>
          <a:prstGeom prst="rightBrace">
            <a:avLst/>
          </a:prstGeom>
        </p:spPr>
        <p:style>
          <a:lnRef idx="1">
            <a:schemeClr val="accent1"/>
          </a:lnRef>
          <a:fillRef idx="0">
            <a:schemeClr val="accent1"/>
          </a:fillRef>
          <a:effectRef idx="0">
            <a:schemeClr val="accent1"/>
          </a:effectRef>
          <a:fontRef idx="minor">
            <a:schemeClr val="tx1"/>
          </a:fontRef>
        </p:style>
        <p:txBody>
          <a:bodyPr vertOverflow="clip" horzOverflow="clip" wrap="square" rtlCol="0" anchor="t"/>
          <a:lstStyle>
            <a:defPPr>
              <a:defRPr lang="zh-CN">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pPr algn="l"/>
            <a:endParaRPr lang="zh-CN" altLang="en-US" sz="995"/>
          </a:p>
        </p:txBody>
      </p:sp>
      <p:sp>
        <p:nvSpPr>
          <p:cNvPr id="48" name="文本框 47"/>
          <p:cNvSpPr txBox="1"/>
          <p:nvPr/>
        </p:nvSpPr>
        <p:spPr>
          <a:xfrm>
            <a:off x="6183005" y="2923781"/>
            <a:ext cx="704878" cy="255640"/>
          </a:xfrm>
          <a:prstGeom prst="rect">
            <a:avLst/>
          </a:prstGeom>
          <a:noFill/>
          <a:ln w="9525" cmpd="sng">
            <a:noFill/>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a:solidFill>
                  <a:sysClr val="windowText" lastClr="000000"/>
                </a:solidFill>
                <a:latin typeface="微软雅黑" panose="020B0503020204020204" pitchFamily="34" charset="-122"/>
                <a:ea typeface="微软雅黑" panose="020B0503020204020204" pitchFamily="34" charset="-122"/>
              </a:rPr>
              <a:t>准入验证</a:t>
            </a:r>
            <a:endParaRPr lang="en-US" altLang="zh-CN" sz="995">
              <a:solidFill>
                <a:sysClr val="windowText" lastClr="000000"/>
              </a:solidFill>
              <a:latin typeface="微软雅黑" panose="020B0503020204020204" pitchFamily="34" charset="-122"/>
              <a:ea typeface="微软雅黑" panose="020B0503020204020204" pitchFamily="34" charset="-122"/>
            </a:endParaRPr>
          </a:p>
        </p:txBody>
      </p:sp>
      <p:sp>
        <p:nvSpPr>
          <p:cNvPr id="49" name="圆角矩形 48"/>
          <p:cNvSpPr/>
          <p:nvPr/>
        </p:nvSpPr>
        <p:spPr>
          <a:xfrm>
            <a:off x="6129578" y="3301784"/>
            <a:ext cx="861710" cy="215427"/>
          </a:xfrm>
          <a:prstGeom prst="roundRect">
            <a:avLst/>
          </a:prstGeom>
        </p:spPr>
        <p:style>
          <a:lnRef idx="1">
            <a:schemeClr val="accent1"/>
          </a:lnRef>
          <a:fillRef idx="2">
            <a:schemeClr val="accent1"/>
          </a:fillRef>
          <a:effectRef idx="1">
            <a:schemeClr val="accent1"/>
          </a:effectRef>
          <a:fontRef idx="minor">
            <a:schemeClr val="dk1"/>
          </a:fontRef>
        </p:style>
        <p:txBody>
          <a:bodyPr vertOverflow="clip" horzOverflow="clip" wrap="square" rtlCol="0" anchor="ctr" anchorCtr="1"/>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zh-CN" altLang="en-US" sz="995"/>
              <a:t>测试验证</a:t>
            </a:r>
          </a:p>
        </p:txBody>
      </p:sp>
      <p:sp>
        <p:nvSpPr>
          <p:cNvPr id="50" name="下箭头 49"/>
          <p:cNvSpPr/>
          <p:nvPr/>
        </p:nvSpPr>
        <p:spPr>
          <a:xfrm rot="10800000">
            <a:off x="6482879" y="3155294"/>
            <a:ext cx="76979" cy="947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cxnSp>
        <p:nvCxnSpPr>
          <p:cNvPr id="51" name="肘形连接符 50"/>
          <p:cNvCxnSpPr>
            <a:stCxn id="49" idx="2"/>
            <a:endCxn id="43" idx="2"/>
          </p:cNvCxnSpPr>
          <p:nvPr/>
        </p:nvCxnSpPr>
        <p:spPr>
          <a:xfrm rot="5400000">
            <a:off x="5935408" y="2892186"/>
            <a:ext cx="2872" cy="1249479"/>
          </a:xfrm>
          <a:prstGeom prst="bentConnector3">
            <a:avLst>
              <a:gd name="adj1" fmla="val 7540000"/>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571191" y="3518361"/>
            <a:ext cx="704878" cy="255640"/>
          </a:xfrm>
          <a:prstGeom prst="rect">
            <a:avLst/>
          </a:prstGeom>
          <a:noFill/>
          <a:ln w="9525" cmpd="sng">
            <a:noFill/>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a:solidFill>
                  <a:sysClr val="windowText" lastClr="000000"/>
                </a:solidFill>
                <a:latin typeface="微软雅黑" panose="020B0503020204020204" pitchFamily="34" charset="-122"/>
                <a:ea typeface="微软雅黑" panose="020B0503020204020204" pitchFamily="34" charset="-122"/>
              </a:rPr>
              <a:t>准入失败</a:t>
            </a:r>
            <a:endParaRPr lang="en-US" altLang="zh-CN" sz="995">
              <a:solidFill>
                <a:sysClr val="windowText" lastClr="000000"/>
              </a:solidFill>
              <a:latin typeface="微软雅黑" panose="020B0503020204020204" pitchFamily="34" charset="-122"/>
              <a:ea typeface="微软雅黑" panose="020B0503020204020204" pitchFamily="34" charset="-122"/>
            </a:endParaRPr>
          </a:p>
        </p:txBody>
      </p:sp>
      <p:grpSp>
        <p:nvGrpSpPr>
          <p:cNvPr id="54" name="组合 53"/>
          <p:cNvGrpSpPr/>
          <p:nvPr/>
        </p:nvGrpSpPr>
        <p:grpSpPr>
          <a:xfrm>
            <a:off x="7905849" y="1879963"/>
            <a:ext cx="792198" cy="481408"/>
            <a:chOff x="3587" y="2055"/>
            <a:chExt cx="1379" cy="838"/>
          </a:xfrm>
        </p:grpSpPr>
        <p:grpSp>
          <p:nvGrpSpPr>
            <p:cNvPr id="55" name="组合 54"/>
            <p:cNvGrpSpPr/>
            <p:nvPr/>
          </p:nvGrpSpPr>
          <p:grpSpPr>
            <a:xfrm>
              <a:off x="3944" y="2055"/>
              <a:ext cx="658" cy="330"/>
              <a:chOff x="4004" y="2385"/>
              <a:chExt cx="658" cy="330"/>
            </a:xfrm>
          </p:grpSpPr>
          <p:sp>
            <p:nvSpPr>
              <p:cNvPr id="56" name="下箭头 55"/>
              <p:cNvSpPr/>
              <p:nvPr/>
            </p:nvSpPr>
            <p:spPr>
              <a:xfrm>
                <a:off x="4004" y="2385"/>
                <a:ext cx="119" cy="33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sp>
            <p:nvSpPr>
              <p:cNvPr id="57" name="下箭头 56"/>
              <p:cNvSpPr/>
              <p:nvPr/>
            </p:nvSpPr>
            <p:spPr>
              <a:xfrm>
                <a:off x="4184" y="2385"/>
                <a:ext cx="119" cy="33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sp>
            <p:nvSpPr>
              <p:cNvPr id="58" name="下箭头 57"/>
              <p:cNvSpPr/>
              <p:nvPr/>
            </p:nvSpPr>
            <p:spPr>
              <a:xfrm>
                <a:off x="4544" y="2385"/>
                <a:ext cx="119" cy="33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sp>
            <p:nvSpPr>
              <p:cNvPr id="59" name="下箭头 58"/>
              <p:cNvSpPr/>
              <p:nvPr/>
            </p:nvSpPr>
            <p:spPr>
              <a:xfrm>
                <a:off x="4349" y="2385"/>
                <a:ext cx="119" cy="33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grpSp>
        <p:sp>
          <p:nvSpPr>
            <p:cNvPr id="60" name="文本框 59"/>
            <p:cNvSpPr txBox="1"/>
            <p:nvPr/>
          </p:nvSpPr>
          <p:spPr>
            <a:xfrm>
              <a:off x="3587" y="2448"/>
              <a:ext cx="1379" cy="445"/>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en-US" sz="995">
                  <a:solidFill>
                    <a:sysClr val="windowText" lastClr="000000"/>
                  </a:solidFill>
                  <a:latin typeface="微软雅黑" panose="020B0503020204020204" pitchFamily="34" charset="-122"/>
                  <a:ea typeface="微软雅黑" panose="020B0503020204020204" pitchFamily="34" charset="-122"/>
                </a:rPr>
                <a:t>Bug fix</a:t>
              </a:r>
            </a:p>
          </p:txBody>
        </p:sp>
      </p:grpSp>
      <p:sp>
        <p:nvSpPr>
          <p:cNvPr id="61" name="文本框 60"/>
          <p:cNvSpPr txBox="1"/>
          <p:nvPr/>
        </p:nvSpPr>
        <p:spPr>
          <a:xfrm>
            <a:off x="7741550" y="2390096"/>
            <a:ext cx="1049562" cy="238406"/>
          </a:xfrm>
          <a:prstGeom prst="rect">
            <a:avLst/>
          </a:prstGeom>
          <a:solidFill>
            <a:schemeClr val="lt1"/>
          </a:solidFill>
          <a:ln w="9525" cmpd="sng">
            <a:solidFill>
              <a:schemeClr val="tx1"/>
            </a:solidFill>
            <a:prstDash val="sysDash"/>
          </a:ln>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a:solidFill>
                  <a:sysClr val="windowText" lastClr="000000"/>
                </a:solidFill>
                <a:latin typeface="微软雅黑" panose="020B0503020204020204" pitchFamily="34" charset="-122"/>
                <a:ea typeface="微软雅黑" panose="020B0503020204020204" pitchFamily="34" charset="-122"/>
              </a:rPr>
              <a:t>系统测试阶段</a:t>
            </a:r>
            <a:endParaRPr lang="en-US" altLang="zh-CN" sz="995">
              <a:solidFill>
                <a:sysClr val="windowText" lastClr="000000"/>
              </a:solidFill>
              <a:latin typeface="微软雅黑" panose="020B0503020204020204" pitchFamily="34" charset="-122"/>
              <a:ea typeface="微软雅黑" panose="020B0503020204020204" pitchFamily="34" charset="-122"/>
            </a:endParaRPr>
          </a:p>
        </p:txBody>
      </p:sp>
      <p:sp>
        <p:nvSpPr>
          <p:cNvPr id="62" name="右大括号 61"/>
          <p:cNvSpPr/>
          <p:nvPr/>
        </p:nvSpPr>
        <p:spPr>
          <a:xfrm rot="16200000">
            <a:off x="8166660" y="1532982"/>
            <a:ext cx="267130" cy="2567320"/>
          </a:xfrm>
          <a:prstGeom prst="rightBrace">
            <a:avLst/>
          </a:prstGeom>
        </p:spPr>
        <p:style>
          <a:lnRef idx="1">
            <a:schemeClr val="accent1"/>
          </a:lnRef>
          <a:fillRef idx="0">
            <a:schemeClr val="accent1"/>
          </a:fillRef>
          <a:effectRef idx="0">
            <a:schemeClr val="accent1"/>
          </a:effectRef>
          <a:fontRef idx="minor">
            <a:schemeClr val="tx1"/>
          </a:fontRef>
        </p:style>
        <p:txBody>
          <a:bodyPr vertOverflow="clip" horzOverflow="clip" wrap="square" rtlCol="0" anchor="t"/>
          <a:lstStyle>
            <a:defPPr>
              <a:defRPr lang="zh-CN">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pPr algn="l"/>
            <a:endParaRPr lang="zh-CN" altLang="en-US" sz="995"/>
          </a:p>
        </p:txBody>
      </p:sp>
      <p:sp>
        <p:nvSpPr>
          <p:cNvPr id="64" name=" 5"/>
          <p:cNvSpPr/>
          <p:nvPr/>
        </p:nvSpPr>
        <p:spPr>
          <a:xfrm>
            <a:off x="6939586" y="2931249"/>
            <a:ext cx="129256" cy="20681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sp>
        <p:nvSpPr>
          <p:cNvPr id="65" name=" 5"/>
          <p:cNvSpPr/>
          <p:nvPr/>
        </p:nvSpPr>
        <p:spPr>
          <a:xfrm>
            <a:off x="9516097" y="2931249"/>
            <a:ext cx="129256" cy="20681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sp>
        <p:nvSpPr>
          <p:cNvPr id="66" name=" 5"/>
          <p:cNvSpPr/>
          <p:nvPr/>
        </p:nvSpPr>
        <p:spPr>
          <a:xfrm>
            <a:off x="10153762" y="2931249"/>
            <a:ext cx="129256" cy="20681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sp>
        <p:nvSpPr>
          <p:cNvPr id="67" name="文本框 66"/>
          <p:cNvSpPr txBox="1"/>
          <p:nvPr/>
        </p:nvSpPr>
        <p:spPr>
          <a:xfrm>
            <a:off x="9698204" y="2941015"/>
            <a:ext cx="429706" cy="255640"/>
          </a:xfrm>
          <a:prstGeom prst="rect">
            <a:avLst/>
          </a:prstGeom>
          <a:noFill/>
          <a:ln w="9525" cmpd="sng">
            <a:noFill/>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a:solidFill>
                  <a:sysClr val="windowText" lastClr="000000"/>
                </a:solidFill>
                <a:latin typeface="微软雅黑" panose="020B0503020204020204" pitchFamily="34" charset="-122"/>
                <a:ea typeface="微软雅黑" panose="020B0503020204020204" pitchFamily="34" charset="-122"/>
              </a:rPr>
              <a:t>定版</a:t>
            </a:r>
            <a:endParaRPr lang="en-US" altLang="zh-CN" sz="995">
              <a:solidFill>
                <a:sysClr val="windowText" lastClr="00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10327252" y="2915164"/>
            <a:ext cx="429706" cy="255640"/>
          </a:xfrm>
          <a:prstGeom prst="rect">
            <a:avLst/>
          </a:prstGeom>
          <a:noFill/>
          <a:ln w="9525" cmpd="sng">
            <a:noFill/>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a:solidFill>
                  <a:sysClr val="windowText" lastClr="000000"/>
                </a:solidFill>
                <a:latin typeface="微软雅黑" panose="020B0503020204020204" pitchFamily="34" charset="-122"/>
                <a:ea typeface="微软雅黑" panose="020B0503020204020204" pitchFamily="34" charset="-122"/>
              </a:rPr>
              <a:t>发布</a:t>
            </a:r>
            <a:endParaRPr lang="en-US" altLang="zh-CN" sz="995">
              <a:solidFill>
                <a:sysClr val="windowText" lastClr="000000"/>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7811636" y="2949632"/>
            <a:ext cx="704878" cy="255640"/>
          </a:xfrm>
          <a:prstGeom prst="rect">
            <a:avLst/>
          </a:prstGeom>
          <a:noFill/>
          <a:ln w="9525" cmpd="sng">
            <a:noFill/>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a:solidFill>
                  <a:sysClr val="windowText" lastClr="000000"/>
                </a:solidFill>
                <a:latin typeface="微软雅黑" panose="020B0503020204020204" pitchFamily="34" charset="-122"/>
                <a:ea typeface="微软雅黑" panose="020B0503020204020204" pitchFamily="34" charset="-122"/>
              </a:rPr>
              <a:t>系统回归</a:t>
            </a:r>
            <a:endParaRPr lang="en-US" altLang="zh-CN" sz="995">
              <a:solidFill>
                <a:sysClr val="windowText" lastClr="000000"/>
              </a:solidFill>
              <a:latin typeface="微软雅黑" panose="020B0503020204020204" pitchFamily="34" charset="-122"/>
              <a:ea typeface="微软雅黑" panose="020B0503020204020204" pitchFamily="34" charset="-122"/>
            </a:endParaRPr>
          </a:p>
        </p:txBody>
      </p:sp>
      <p:sp>
        <p:nvSpPr>
          <p:cNvPr id="70" name="圆角矩形 69"/>
          <p:cNvSpPr/>
          <p:nvPr/>
        </p:nvSpPr>
        <p:spPr>
          <a:xfrm>
            <a:off x="7852997" y="3327061"/>
            <a:ext cx="861710" cy="215427"/>
          </a:xfrm>
          <a:prstGeom prst="roundRect">
            <a:avLst/>
          </a:prstGeom>
        </p:spPr>
        <p:style>
          <a:lnRef idx="1">
            <a:schemeClr val="accent1"/>
          </a:lnRef>
          <a:fillRef idx="2">
            <a:schemeClr val="accent1"/>
          </a:fillRef>
          <a:effectRef idx="1">
            <a:schemeClr val="accent1"/>
          </a:effectRef>
          <a:fontRef idx="minor">
            <a:schemeClr val="dk1"/>
          </a:fontRef>
        </p:style>
        <p:txBody>
          <a:bodyPr vertOverflow="clip" horzOverflow="clip" wrap="square" rtlCol="0" anchor="ctr" anchorCtr="1"/>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zh-CN" altLang="en-US" sz="995"/>
              <a:t>测试验证</a:t>
            </a:r>
          </a:p>
        </p:txBody>
      </p:sp>
      <p:sp>
        <p:nvSpPr>
          <p:cNvPr id="71" name="下箭头 70"/>
          <p:cNvSpPr/>
          <p:nvPr/>
        </p:nvSpPr>
        <p:spPr>
          <a:xfrm rot="10800000">
            <a:off x="8205724" y="3181145"/>
            <a:ext cx="76979" cy="947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sp>
        <p:nvSpPr>
          <p:cNvPr id="72" name="右箭头 71"/>
          <p:cNvSpPr/>
          <p:nvPr/>
        </p:nvSpPr>
        <p:spPr>
          <a:xfrm>
            <a:off x="2122055" y="4275516"/>
            <a:ext cx="8876183" cy="379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sp>
        <p:nvSpPr>
          <p:cNvPr id="73" name=" 5"/>
          <p:cNvSpPr/>
          <p:nvPr/>
        </p:nvSpPr>
        <p:spPr>
          <a:xfrm>
            <a:off x="4675013" y="4368006"/>
            <a:ext cx="129256" cy="20681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sp>
        <p:nvSpPr>
          <p:cNvPr id="74" name=" 5"/>
          <p:cNvSpPr/>
          <p:nvPr/>
        </p:nvSpPr>
        <p:spPr>
          <a:xfrm>
            <a:off x="2055991" y="4367431"/>
            <a:ext cx="129256" cy="20681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sp>
        <p:nvSpPr>
          <p:cNvPr id="75" name="文本框 74"/>
          <p:cNvSpPr txBox="1"/>
          <p:nvPr/>
        </p:nvSpPr>
        <p:spPr>
          <a:xfrm>
            <a:off x="2236374" y="3829151"/>
            <a:ext cx="1402863" cy="238406"/>
          </a:xfrm>
          <a:prstGeom prst="rect">
            <a:avLst/>
          </a:prstGeom>
          <a:solidFill>
            <a:schemeClr val="lt1"/>
          </a:solidFill>
          <a:ln w="9525" cmpd="sng">
            <a:noFill/>
            <a:prstDash val="sysDash"/>
          </a:ln>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a:solidFill>
                  <a:sysClr val="windowText" lastClr="000000"/>
                </a:solidFill>
                <a:latin typeface="微软雅黑" panose="020B0503020204020204" pitchFamily="34" charset="-122"/>
                <a:ea typeface="微软雅黑" panose="020B0503020204020204" pitchFamily="34" charset="-122"/>
              </a:rPr>
              <a:t>业务⽤例设计&amp;⼯具适配</a:t>
            </a:r>
          </a:p>
        </p:txBody>
      </p:sp>
      <p:sp>
        <p:nvSpPr>
          <p:cNvPr id="76" name="右大括号 75"/>
          <p:cNvSpPr/>
          <p:nvPr/>
        </p:nvSpPr>
        <p:spPr>
          <a:xfrm rot="16200000">
            <a:off x="2825210" y="3420125"/>
            <a:ext cx="267130" cy="1628057"/>
          </a:xfrm>
          <a:prstGeom prst="rightBrace">
            <a:avLst/>
          </a:prstGeom>
        </p:spPr>
        <p:style>
          <a:lnRef idx="1">
            <a:schemeClr val="accent1"/>
          </a:lnRef>
          <a:fillRef idx="0">
            <a:schemeClr val="accent1"/>
          </a:fillRef>
          <a:effectRef idx="0">
            <a:schemeClr val="accent1"/>
          </a:effectRef>
          <a:fontRef idx="minor">
            <a:schemeClr val="tx1"/>
          </a:fontRef>
        </p:style>
        <p:txBody>
          <a:bodyPr vertOverflow="clip" horzOverflow="clip" wrap="square" rtlCol="0" anchor="t"/>
          <a:lstStyle>
            <a:defPPr>
              <a:defRPr lang="zh-CN">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pPr algn="l"/>
            <a:endParaRPr lang="zh-CN" altLang="en-US" sz="995"/>
          </a:p>
        </p:txBody>
      </p:sp>
      <p:sp>
        <p:nvSpPr>
          <p:cNvPr id="77" name="右大括号 76"/>
          <p:cNvSpPr/>
          <p:nvPr/>
        </p:nvSpPr>
        <p:spPr>
          <a:xfrm rot="16200000">
            <a:off x="4822652" y="3082910"/>
            <a:ext cx="267130" cy="2326041"/>
          </a:xfrm>
          <a:prstGeom prst="rightBrace">
            <a:avLst/>
          </a:prstGeom>
        </p:spPr>
        <p:style>
          <a:lnRef idx="1">
            <a:schemeClr val="accent1"/>
          </a:lnRef>
          <a:fillRef idx="0">
            <a:schemeClr val="accent1"/>
          </a:fillRef>
          <a:effectRef idx="0">
            <a:schemeClr val="accent1"/>
          </a:effectRef>
          <a:fontRef idx="minor">
            <a:schemeClr val="tx1"/>
          </a:fontRef>
        </p:style>
        <p:txBody>
          <a:bodyPr vertOverflow="clip" horzOverflow="clip" wrap="square" rtlCol="0" anchor="t"/>
          <a:lstStyle>
            <a:defPPr>
              <a:defRPr lang="zh-CN">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pPr algn="l"/>
            <a:endParaRPr lang="zh-CN" altLang="en-US" sz="995"/>
          </a:p>
        </p:txBody>
      </p:sp>
      <p:sp>
        <p:nvSpPr>
          <p:cNvPr id="78" name=" 5"/>
          <p:cNvSpPr/>
          <p:nvPr/>
        </p:nvSpPr>
        <p:spPr>
          <a:xfrm>
            <a:off x="4649162" y="5445143"/>
            <a:ext cx="129256" cy="206810"/>
          </a:xfrm>
          <a:prstGeom prst="ellipse">
            <a:avLst/>
          </a:prstGeom>
          <a:solidFill>
            <a:srgbClr val="D6AC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sp>
        <p:nvSpPr>
          <p:cNvPr id="79" name=" 5"/>
          <p:cNvSpPr/>
          <p:nvPr/>
        </p:nvSpPr>
        <p:spPr>
          <a:xfrm>
            <a:off x="9517821" y="4359389"/>
            <a:ext cx="129256" cy="20681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sp>
        <p:nvSpPr>
          <p:cNvPr id="80" name=" 5"/>
          <p:cNvSpPr/>
          <p:nvPr/>
        </p:nvSpPr>
        <p:spPr>
          <a:xfrm>
            <a:off x="3701281" y="4350772"/>
            <a:ext cx="129256" cy="20681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sp>
        <p:nvSpPr>
          <p:cNvPr id="81" name="文本框 80"/>
          <p:cNvSpPr txBox="1"/>
          <p:nvPr/>
        </p:nvSpPr>
        <p:spPr>
          <a:xfrm>
            <a:off x="4596884" y="4595498"/>
            <a:ext cx="266555" cy="255640"/>
          </a:xfrm>
          <a:prstGeom prst="rect">
            <a:avLst/>
          </a:prstGeom>
          <a:noFill/>
          <a:ln w="9525" cmpd="sng">
            <a:noFill/>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a:solidFill>
                  <a:sysClr val="windowText" lastClr="000000"/>
                </a:solidFill>
                <a:latin typeface="微软雅黑" panose="020B0503020204020204" pitchFamily="34" charset="-122"/>
                <a:ea typeface="微软雅黑" panose="020B0503020204020204" pitchFamily="34" charset="-122"/>
              </a:rPr>
              <a:t>FF</a:t>
            </a:r>
          </a:p>
        </p:txBody>
      </p:sp>
      <p:sp>
        <p:nvSpPr>
          <p:cNvPr id="82" name="文本框 81"/>
          <p:cNvSpPr txBox="1"/>
          <p:nvPr/>
        </p:nvSpPr>
        <p:spPr>
          <a:xfrm>
            <a:off x="3839154" y="3855002"/>
            <a:ext cx="2143933" cy="238406"/>
          </a:xfrm>
          <a:prstGeom prst="rect">
            <a:avLst/>
          </a:prstGeom>
          <a:solidFill>
            <a:schemeClr val="lt1"/>
          </a:solidFill>
          <a:ln w="9525" cmpd="sng">
            <a:noFill/>
            <a:prstDash val="sysDash"/>
          </a:ln>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a:solidFill>
                  <a:sysClr val="windowText" lastClr="000000"/>
                </a:solidFill>
                <a:latin typeface="微软雅黑" panose="020B0503020204020204" pitchFamily="34" charset="-122"/>
                <a:ea typeface="微软雅黑" panose="020B0503020204020204" pitchFamily="34" charset="-122"/>
              </a:rPr>
              <a:t>⾃测⽀持、平台⼯具⽀持及⻛险跟进</a:t>
            </a:r>
          </a:p>
        </p:txBody>
      </p:sp>
      <p:sp>
        <p:nvSpPr>
          <p:cNvPr id="83" name="文本框 82"/>
          <p:cNvSpPr txBox="1"/>
          <p:nvPr/>
        </p:nvSpPr>
        <p:spPr>
          <a:xfrm>
            <a:off x="6010088" y="4595498"/>
            <a:ext cx="266555" cy="255640"/>
          </a:xfrm>
          <a:prstGeom prst="rect">
            <a:avLst/>
          </a:prstGeom>
          <a:noFill/>
          <a:ln w="9525" cmpd="sng">
            <a:noFill/>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a:solidFill>
                  <a:sysClr val="windowText" lastClr="000000"/>
                </a:solidFill>
                <a:latin typeface="微软雅黑" panose="020B0503020204020204" pitchFamily="34" charset="-122"/>
                <a:ea typeface="微软雅黑" panose="020B0503020204020204" pitchFamily="34" charset="-122"/>
              </a:rPr>
              <a:t>CC</a:t>
            </a:r>
          </a:p>
        </p:txBody>
      </p:sp>
      <p:sp>
        <p:nvSpPr>
          <p:cNvPr id="84" name="文本框 83"/>
          <p:cNvSpPr txBox="1"/>
          <p:nvPr/>
        </p:nvSpPr>
        <p:spPr>
          <a:xfrm>
            <a:off x="9456926" y="4586881"/>
            <a:ext cx="266555" cy="255640"/>
          </a:xfrm>
          <a:prstGeom prst="rect">
            <a:avLst/>
          </a:prstGeom>
          <a:noFill/>
          <a:ln w="9525" cmpd="sng">
            <a:noFill/>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a:solidFill>
                  <a:sysClr val="windowText" lastClr="000000"/>
                </a:solidFill>
                <a:latin typeface="微软雅黑" panose="020B0503020204020204" pitchFamily="34" charset="-122"/>
                <a:ea typeface="微软雅黑" panose="020B0503020204020204" pitchFamily="34" charset="-122"/>
              </a:rPr>
              <a:t>RC</a:t>
            </a:r>
          </a:p>
        </p:txBody>
      </p:sp>
      <p:sp>
        <p:nvSpPr>
          <p:cNvPr id="85" name="右大括号 84"/>
          <p:cNvSpPr/>
          <p:nvPr/>
        </p:nvSpPr>
        <p:spPr>
          <a:xfrm rot="16200000">
            <a:off x="7724316" y="2513032"/>
            <a:ext cx="267130" cy="3462923"/>
          </a:xfrm>
          <a:prstGeom prst="rightBrace">
            <a:avLst/>
          </a:prstGeom>
        </p:spPr>
        <p:style>
          <a:lnRef idx="1">
            <a:schemeClr val="accent1"/>
          </a:lnRef>
          <a:fillRef idx="0">
            <a:schemeClr val="accent1"/>
          </a:fillRef>
          <a:effectRef idx="0">
            <a:schemeClr val="accent1"/>
          </a:effectRef>
          <a:fontRef idx="minor">
            <a:schemeClr val="tx1"/>
          </a:fontRef>
        </p:style>
        <p:txBody>
          <a:bodyPr vertOverflow="clip" horzOverflow="clip" wrap="square" rtlCol="0" anchor="t"/>
          <a:lstStyle>
            <a:defPPr>
              <a:defRPr lang="zh-CN">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pPr algn="l"/>
            <a:endParaRPr lang="zh-CN" altLang="en-US" sz="995"/>
          </a:p>
        </p:txBody>
      </p:sp>
      <p:sp>
        <p:nvSpPr>
          <p:cNvPr id="86" name="文本框 85"/>
          <p:cNvSpPr txBox="1"/>
          <p:nvPr/>
        </p:nvSpPr>
        <p:spPr>
          <a:xfrm>
            <a:off x="7319312" y="3863619"/>
            <a:ext cx="1300607" cy="238406"/>
          </a:xfrm>
          <a:prstGeom prst="rect">
            <a:avLst/>
          </a:prstGeom>
          <a:solidFill>
            <a:schemeClr val="lt1"/>
          </a:solidFill>
          <a:ln w="9525" cmpd="sng">
            <a:noFill/>
            <a:prstDash val="sysDash"/>
          </a:ln>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a:solidFill>
                  <a:sysClr val="windowText" lastClr="000000"/>
                </a:solidFill>
                <a:latin typeface="微软雅黑" panose="020B0503020204020204" pitchFamily="34" charset="-122"/>
                <a:ea typeface="微软雅黑" panose="020B0503020204020204" pitchFamily="34" charset="-122"/>
              </a:rPr>
              <a:t>准⼊验证&amp;集成测试</a:t>
            </a:r>
          </a:p>
        </p:txBody>
      </p:sp>
      <p:sp>
        <p:nvSpPr>
          <p:cNvPr id="87" name=" 5"/>
          <p:cNvSpPr/>
          <p:nvPr/>
        </p:nvSpPr>
        <p:spPr>
          <a:xfrm>
            <a:off x="10164103" y="4359389"/>
            <a:ext cx="129256" cy="20681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sp>
        <p:nvSpPr>
          <p:cNvPr id="88" name="右大括号 87"/>
          <p:cNvSpPr/>
          <p:nvPr/>
        </p:nvSpPr>
        <p:spPr>
          <a:xfrm rot="16200000">
            <a:off x="9781503" y="3931981"/>
            <a:ext cx="267130" cy="629048"/>
          </a:xfrm>
          <a:prstGeom prst="rightBrace">
            <a:avLst/>
          </a:prstGeom>
        </p:spPr>
        <p:style>
          <a:lnRef idx="1">
            <a:schemeClr val="accent1"/>
          </a:lnRef>
          <a:fillRef idx="0">
            <a:schemeClr val="accent1"/>
          </a:fillRef>
          <a:effectRef idx="0">
            <a:schemeClr val="accent1"/>
          </a:effectRef>
          <a:fontRef idx="minor">
            <a:schemeClr val="tx1"/>
          </a:fontRef>
        </p:style>
        <p:txBody>
          <a:bodyPr vertOverflow="clip" horzOverflow="clip" wrap="square" rtlCol="0" anchor="t"/>
          <a:lstStyle>
            <a:defPPr>
              <a:defRPr lang="zh-CN">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pPr algn="l"/>
            <a:endParaRPr lang="zh-CN" altLang="en-US" sz="995"/>
          </a:p>
        </p:txBody>
      </p:sp>
      <p:sp>
        <p:nvSpPr>
          <p:cNvPr id="89" name="文本框 88"/>
          <p:cNvSpPr txBox="1"/>
          <p:nvPr/>
        </p:nvSpPr>
        <p:spPr>
          <a:xfrm>
            <a:off x="9568374" y="3898087"/>
            <a:ext cx="602622" cy="238406"/>
          </a:xfrm>
          <a:prstGeom prst="rect">
            <a:avLst/>
          </a:prstGeom>
          <a:solidFill>
            <a:schemeClr val="lt1"/>
          </a:solidFill>
          <a:ln w="9525" cmpd="sng">
            <a:noFill/>
            <a:prstDash val="sysDash"/>
          </a:ln>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a:solidFill>
                  <a:sysClr val="windowText" lastClr="000000"/>
                </a:solidFill>
                <a:latin typeface="微软雅黑" panose="020B0503020204020204" pitchFamily="34" charset="-122"/>
                <a:ea typeface="微软雅黑" panose="020B0503020204020204" pitchFamily="34" charset="-122"/>
              </a:rPr>
              <a:t>定版验证</a:t>
            </a:r>
            <a:endParaRPr lang="en-US" altLang="zh-CN" sz="995">
              <a:solidFill>
                <a:sysClr val="windowText" lastClr="000000"/>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10309444" y="4328942"/>
            <a:ext cx="602622" cy="238406"/>
          </a:xfrm>
          <a:prstGeom prst="rect">
            <a:avLst/>
          </a:prstGeom>
          <a:noFill/>
          <a:ln w="9525" cmpd="sng">
            <a:noFill/>
            <a:prstDash val="sysDash"/>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a:solidFill>
                  <a:sysClr val="windowText" lastClr="000000"/>
                </a:solidFill>
                <a:latin typeface="微软雅黑" panose="020B0503020204020204" pitchFamily="34" charset="-122"/>
                <a:ea typeface="微软雅黑" panose="020B0503020204020204" pitchFamily="34" charset="-122"/>
              </a:rPr>
              <a:t>结果反馈</a:t>
            </a:r>
            <a:endParaRPr lang="en-US" altLang="zh-CN" sz="995">
              <a:solidFill>
                <a:sysClr val="windowText" lastClr="000000"/>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10257742" y="4552987"/>
            <a:ext cx="602622" cy="238406"/>
          </a:xfrm>
          <a:prstGeom prst="rect">
            <a:avLst/>
          </a:prstGeom>
          <a:noFill/>
          <a:ln w="9525" cmpd="sng">
            <a:noFill/>
            <a:prstDash val="sysDash"/>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a:solidFill>
                  <a:sysClr val="windowText" lastClr="000000"/>
                </a:solidFill>
                <a:latin typeface="微软雅黑" panose="020B0503020204020204" pitchFamily="34" charset="-122"/>
                <a:ea typeface="微软雅黑" panose="020B0503020204020204" pitchFamily="34" charset="-122"/>
              </a:rPr>
              <a:t>Release</a:t>
            </a:r>
          </a:p>
        </p:txBody>
      </p:sp>
      <p:sp>
        <p:nvSpPr>
          <p:cNvPr id="92" name="右大括号 91"/>
          <p:cNvSpPr/>
          <p:nvPr/>
        </p:nvSpPr>
        <p:spPr>
          <a:xfrm rot="5400000">
            <a:off x="6199089" y="1013084"/>
            <a:ext cx="490600" cy="7582469"/>
          </a:xfrm>
          <a:prstGeom prst="rightBrace">
            <a:avLst>
              <a:gd name="adj1" fmla="val 8333"/>
              <a:gd name="adj2" fmla="val 65001"/>
            </a:avLst>
          </a:prstGeom>
        </p:spPr>
        <p:style>
          <a:lnRef idx="1">
            <a:schemeClr val="accent1"/>
          </a:lnRef>
          <a:fillRef idx="0">
            <a:schemeClr val="accent1"/>
          </a:fillRef>
          <a:effectRef idx="0">
            <a:schemeClr val="accent1"/>
          </a:effectRef>
          <a:fontRef idx="minor">
            <a:schemeClr val="tx1"/>
          </a:fontRef>
        </p:style>
        <p:txBody>
          <a:bodyPr vertOverflow="clip" horzOverflow="clip" wrap="square" rtlCol="0" anchor="t"/>
          <a:lstStyle>
            <a:defPPr>
              <a:defRPr lang="zh-CN">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pPr algn="l"/>
            <a:endParaRPr lang="zh-CN" altLang="en-US" sz="995"/>
          </a:p>
        </p:txBody>
      </p:sp>
      <p:sp>
        <p:nvSpPr>
          <p:cNvPr id="93" name="文本框 92"/>
          <p:cNvSpPr txBox="1"/>
          <p:nvPr/>
        </p:nvSpPr>
        <p:spPr>
          <a:xfrm>
            <a:off x="4183838" y="4871819"/>
            <a:ext cx="2143933" cy="238406"/>
          </a:xfrm>
          <a:prstGeom prst="rect">
            <a:avLst/>
          </a:prstGeom>
          <a:noFill/>
          <a:ln w="9525" cmpd="sng">
            <a:noFill/>
            <a:prstDash val="sysDash"/>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a:solidFill>
                  <a:sysClr val="windowText" lastClr="000000"/>
                </a:solidFill>
                <a:latin typeface="微软雅黑" panose="020B0503020204020204" pitchFamily="34" charset="-122"/>
                <a:ea typeface="微软雅黑" panose="020B0503020204020204" pitchFamily="34" charset="-122"/>
              </a:rPr>
              <a:t>SMT/UT基础功能、性能&amp;稳定性监控</a:t>
            </a:r>
          </a:p>
        </p:txBody>
      </p:sp>
      <p:sp>
        <p:nvSpPr>
          <p:cNvPr id="94" name="右大括号 93"/>
          <p:cNvSpPr/>
          <p:nvPr/>
        </p:nvSpPr>
        <p:spPr>
          <a:xfrm rot="5400000">
            <a:off x="7719145" y="2965717"/>
            <a:ext cx="249321" cy="3472115"/>
          </a:xfrm>
          <a:prstGeom prst="rightBrace">
            <a:avLst>
              <a:gd name="adj1" fmla="val 8333"/>
              <a:gd name="adj2" fmla="val 47385"/>
            </a:avLst>
          </a:prstGeom>
        </p:spPr>
        <p:style>
          <a:lnRef idx="1">
            <a:schemeClr val="accent1"/>
          </a:lnRef>
          <a:fillRef idx="0">
            <a:schemeClr val="accent1"/>
          </a:fillRef>
          <a:effectRef idx="0">
            <a:schemeClr val="accent1"/>
          </a:effectRef>
          <a:fontRef idx="minor">
            <a:schemeClr val="tx1"/>
          </a:fontRef>
        </p:style>
        <p:txBody>
          <a:bodyPr vertOverflow="clip" horzOverflow="clip" wrap="square" rtlCol="0" anchor="t"/>
          <a:lstStyle>
            <a:defPPr>
              <a:defRPr lang="zh-CN">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pPr algn="l"/>
            <a:endParaRPr lang="zh-CN" altLang="en-US" sz="995"/>
          </a:p>
        </p:txBody>
      </p:sp>
      <p:sp>
        <p:nvSpPr>
          <p:cNvPr id="95" name="文本框 94"/>
          <p:cNvSpPr txBox="1"/>
          <p:nvPr/>
        </p:nvSpPr>
        <p:spPr>
          <a:xfrm>
            <a:off x="6898223" y="4828734"/>
            <a:ext cx="2143933" cy="238406"/>
          </a:xfrm>
          <a:prstGeom prst="rect">
            <a:avLst/>
          </a:prstGeom>
          <a:noFill/>
          <a:ln w="9525" cmpd="sng">
            <a:noFill/>
            <a:prstDash val="sysDash"/>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a:solidFill>
                  <a:sysClr val="windowText" lastClr="000000"/>
                </a:solidFill>
                <a:latin typeface="微软雅黑" panose="020B0503020204020204" pitchFamily="34" charset="-122"/>
                <a:ea typeface="微软雅黑" panose="020B0503020204020204" pitchFamily="34" charset="-122"/>
              </a:rPr>
              <a:t>多轮功能验证、稳定性&amp;性能专项验证</a:t>
            </a:r>
          </a:p>
        </p:txBody>
      </p:sp>
      <p:sp>
        <p:nvSpPr>
          <p:cNvPr id="96" name="文本框 95"/>
          <p:cNvSpPr txBox="1"/>
          <p:nvPr/>
        </p:nvSpPr>
        <p:spPr>
          <a:xfrm>
            <a:off x="1600324" y="2922632"/>
            <a:ext cx="697628" cy="245452"/>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vertOverflow="clip" horzOverflow="clip" wrap="none" rtlCol="0" anchor="t">
            <a:spAutoFit/>
          </a:bodyP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a:solidFill>
                  <a:schemeClr val="accent2">
                    <a:lumMod val="75000"/>
                  </a:schemeClr>
                </a:solidFill>
                <a:latin typeface="微软雅黑" panose="020B0503020204020204" pitchFamily="34" charset="-122"/>
                <a:ea typeface="微软雅黑" panose="020B0503020204020204" pitchFamily="34" charset="-122"/>
              </a:rPr>
              <a:t>基线分支</a:t>
            </a:r>
          </a:p>
        </p:txBody>
      </p:sp>
      <p:sp>
        <p:nvSpPr>
          <p:cNvPr id="97" name="文本框 96"/>
          <p:cNvSpPr txBox="1"/>
          <p:nvPr/>
        </p:nvSpPr>
        <p:spPr>
          <a:xfrm>
            <a:off x="1175003" y="4335835"/>
            <a:ext cx="875561" cy="245452"/>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vertOverflow="clip" horzOverflow="clip" wrap="none" rtlCol="0" anchor="t">
            <a:spAutoFit/>
          </a:bodyP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a:solidFill>
                  <a:schemeClr val="accent2">
                    <a:lumMod val="75000"/>
                  </a:schemeClr>
                </a:solidFill>
                <a:latin typeface="微软雅黑" panose="020B0503020204020204" pitchFamily="34" charset="-122"/>
                <a:ea typeface="微软雅黑" panose="020B0503020204020204" pitchFamily="34" charset="-122"/>
              </a:rPr>
              <a:t>OS</a:t>
            </a:r>
            <a:r>
              <a:rPr lang="zh-CN" altLang="en-US" sz="995">
                <a:solidFill>
                  <a:schemeClr val="accent2">
                    <a:lumMod val="75000"/>
                  </a:schemeClr>
                </a:solidFill>
                <a:latin typeface="微软雅黑" panose="020B0503020204020204" pitchFamily="34" charset="-122"/>
                <a:ea typeface="微软雅黑" panose="020B0503020204020204" pitchFamily="34" charset="-122"/>
              </a:rPr>
              <a:t>验证策略</a:t>
            </a:r>
            <a:endParaRPr lang="en-US" altLang="zh-CN" sz="995">
              <a:solidFill>
                <a:schemeClr val="accent2">
                  <a:lumMod val="75000"/>
                </a:schemeClr>
              </a:solidFill>
              <a:latin typeface="微软雅黑" panose="020B0503020204020204" pitchFamily="34" charset="-122"/>
              <a:ea typeface="微软雅黑" panose="020B0503020204020204" pitchFamily="34" charset="-122"/>
            </a:endParaRPr>
          </a:p>
        </p:txBody>
      </p:sp>
      <p:cxnSp>
        <p:nvCxnSpPr>
          <p:cNvPr id="99" name="肘形连接符 98"/>
          <p:cNvCxnSpPr>
            <a:endCxn id="78" idx="0"/>
          </p:cNvCxnSpPr>
          <p:nvPr/>
        </p:nvCxnSpPr>
        <p:spPr>
          <a:xfrm rot="10800000" flipV="1">
            <a:off x="4714076" y="5275099"/>
            <a:ext cx="5500005" cy="170044"/>
          </a:xfrm>
          <a:prstGeom prst="bentConnector2">
            <a:avLst/>
          </a:prstGeom>
          <a:ln w="38100">
            <a:solidFill>
              <a:srgbClr val="7030A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00" name=" 5"/>
          <p:cNvSpPr/>
          <p:nvPr/>
        </p:nvSpPr>
        <p:spPr>
          <a:xfrm>
            <a:off x="6053748" y="4368006"/>
            <a:ext cx="129256" cy="20681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cxnSp>
        <p:nvCxnSpPr>
          <p:cNvPr id="101" name="直接连接符 100"/>
          <p:cNvCxnSpPr>
            <a:stCxn id="66" idx="4"/>
          </p:cNvCxnSpPr>
          <p:nvPr/>
        </p:nvCxnSpPr>
        <p:spPr>
          <a:xfrm>
            <a:off x="10218678" y="3138059"/>
            <a:ext cx="4021" cy="216289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2" name=" 5"/>
          <p:cNvSpPr/>
          <p:nvPr/>
        </p:nvSpPr>
        <p:spPr>
          <a:xfrm>
            <a:off x="9526438" y="5445143"/>
            <a:ext cx="129256" cy="206810"/>
          </a:xfrm>
          <a:prstGeom prst="ellipse">
            <a:avLst/>
          </a:prstGeom>
          <a:solidFill>
            <a:srgbClr val="D6AC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sp>
        <p:nvSpPr>
          <p:cNvPr id="103" name=" 5"/>
          <p:cNvSpPr/>
          <p:nvPr/>
        </p:nvSpPr>
        <p:spPr>
          <a:xfrm>
            <a:off x="6062365" y="5445143"/>
            <a:ext cx="129256" cy="206810"/>
          </a:xfrm>
          <a:prstGeom prst="ellipse">
            <a:avLst/>
          </a:prstGeom>
          <a:solidFill>
            <a:srgbClr val="D6AC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sp>
        <p:nvSpPr>
          <p:cNvPr id="104" name=" 5"/>
          <p:cNvSpPr/>
          <p:nvPr/>
        </p:nvSpPr>
        <p:spPr>
          <a:xfrm>
            <a:off x="10155486" y="5445143"/>
            <a:ext cx="129256" cy="206810"/>
          </a:xfrm>
          <a:prstGeom prst="ellipse">
            <a:avLst/>
          </a:prstGeom>
          <a:solidFill>
            <a:srgbClr val="D6AC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sp>
        <p:nvSpPr>
          <p:cNvPr id="105" name="文本框 104"/>
          <p:cNvSpPr txBox="1"/>
          <p:nvPr/>
        </p:nvSpPr>
        <p:spPr>
          <a:xfrm>
            <a:off x="5996301" y="5663443"/>
            <a:ext cx="266555" cy="255640"/>
          </a:xfrm>
          <a:prstGeom prst="rect">
            <a:avLst/>
          </a:prstGeom>
          <a:noFill/>
          <a:ln w="9525" cmpd="sng">
            <a:noFill/>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a:solidFill>
                  <a:sysClr val="windowText" lastClr="000000"/>
                </a:solidFill>
                <a:latin typeface="微软雅黑" panose="020B0503020204020204" pitchFamily="34" charset="-122"/>
                <a:ea typeface="微软雅黑" panose="020B0503020204020204" pitchFamily="34" charset="-122"/>
              </a:rPr>
              <a:t>CC</a:t>
            </a:r>
          </a:p>
        </p:txBody>
      </p:sp>
      <p:sp>
        <p:nvSpPr>
          <p:cNvPr id="107" name="文本框 106"/>
          <p:cNvSpPr txBox="1"/>
          <p:nvPr/>
        </p:nvSpPr>
        <p:spPr>
          <a:xfrm>
            <a:off x="4596884" y="5664017"/>
            <a:ext cx="266555" cy="255640"/>
          </a:xfrm>
          <a:prstGeom prst="rect">
            <a:avLst/>
          </a:prstGeom>
          <a:noFill/>
          <a:ln w="9525" cmpd="sng">
            <a:noFill/>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a:solidFill>
                  <a:sysClr val="windowText" lastClr="000000"/>
                </a:solidFill>
                <a:latin typeface="微软雅黑" panose="020B0503020204020204" pitchFamily="34" charset="-122"/>
                <a:ea typeface="微软雅黑" panose="020B0503020204020204" pitchFamily="34" charset="-122"/>
              </a:rPr>
              <a:t>FF</a:t>
            </a:r>
          </a:p>
        </p:txBody>
      </p:sp>
      <p:sp>
        <p:nvSpPr>
          <p:cNvPr id="108" name="文本框 107"/>
          <p:cNvSpPr txBox="1"/>
          <p:nvPr/>
        </p:nvSpPr>
        <p:spPr>
          <a:xfrm>
            <a:off x="9456926" y="5672635"/>
            <a:ext cx="266555" cy="255640"/>
          </a:xfrm>
          <a:prstGeom prst="rect">
            <a:avLst/>
          </a:prstGeom>
          <a:noFill/>
          <a:ln w="9525" cmpd="sng">
            <a:noFill/>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a:solidFill>
                  <a:sysClr val="windowText" lastClr="000000"/>
                </a:solidFill>
                <a:latin typeface="微软雅黑" panose="020B0503020204020204" pitchFamily="34" charset="-122"/>
                <a:ea typeface="微软雅黑" panose="020B0503020204020204" pitchFamily="34" charset="-122"/>
              </a:rPr>
              <a:t>RC</a:t>
            </a:r>
          </a:p>
        </p:txBody>
      </p:sp>
      <p:sp>
        <p:nvSpPr>
          <p:cNvPr id="109" name="文本框 108"/>
          <p:cNvSpPr txBox="1"/>
          <p:nvPr/>
        </p:nvSpPr>
        <p:spPr>
          <a:xfrm>
            <a:off x="10214656" y="5647358"/>
            <a:ext cx="602622" cy="238406"/>
          </a:xfrm>
          <a:prstGeom prst="rect">
            <a:avLst/>
          </a:prstGeom>
          <a:noFill/>
          <a:ln w="9525" cmpd="sng">
            <a:noFill/>
            <a:prstDash val="sysDash"/>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a:solidFill>
                  <a:sysClr val="windowText" lastClr="000000"/>
                </a:solidFill>
                <a:latin typeface="微软雅黑" panose="020B0503020204020204" pitchFamily="34" charset="-122"/>
                <a:ea typeface="微软雅黑" panose="020B0503020204020204" pitchFamily="34" charset="-122"/>
              </a:rPr>
              <a:t>Release</a:t>
            </a:r>
          </a:p>
        </p:txBody>
      </p:sp>
      <p:sp>
        <p:nvSpPr>
          <p:cNvPr id="110" name="右大括号 109"/>
          <p:cNvSpPr/>
          <p:nvPr/>
        </p:nvSpPr>
        <p:spPr>
          <a:xfrm rot="5400000">
            <a:off x="7028628" y="3335677"/>
            <a:ext cx="249321" cy="4885319"/>
          </a:xfrm>
          <a:prstGeom prst="rightBrace">
            <a:avLst>
              <a:gd name="adj1" fmla="val 8333"/>
              <a:gd name="adj2" fmla="val 47385"/>
            </a:avLst>
          </a:prstGeom>
        </p:spPr>
        <p:style>
          <a:lnRef idx="1">
            <a:schemeClr val="accent1"/>
          </a:lnRef>
          <a:fillRef idx="0">
            <a:schemeClr val="accent1"/>
          </a:fillRef>
          <a:effectRef idx="0">
            <a:schemeClr val="accent1"/>
          </a:effectRef>
          <a:fontRef idx="minor">
            <a:schemeClr val="tx1"/>
          </a:fontRef>
        </p:style>
        <p:txBody>
          <a:bodyPr vertOverflow="clip" horzOverflow="clip" wrap="square" rtlCol="0" anchor="t"/>
          <a:lstStyle>
            <a:defPPr>
              <a:defRPr lang="zh-CN">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pPr algn="l"/>
            <a:endParaRPr lang="zh-CN" altLang="en-US" sz="995"/>
          </a:p>
        </p:txBody>
      </p:sp>
      <p:sp>
        <p:nvSpPr>
          <p:cNvPr id="111" name="文本框 110"/>
          <p:cNvSpPr txBox="1"/>
          <p:nvPr/>
        </p:nvSpPr>
        <p:spPr>
          <a:xfrm>
            <a:off x="6208855" y="5836934"/>
            <a:ext cx="2143933" cy="238406"/>
          </a:xfrm>
          <a:prstGeom prst="rect">
            <a:avLst/>
          </a:prstGeom>
          <a:noFill/>
          <a:ln w="9525" cmpd="sng">
            <a:noFill/>
            <a:prstDash val="sysDash"/>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a:solidFill>
                  <a:sysClr val="windowText" lastClr="000000"/>
                </a:solidFill>
                <a:latin typeface="微软雅黑" panose="020B0503020204020204" pitchFamily="34" charset="-122"/>
                <a:ea typeface="微软雅黑" panose="020B0503020204020204" pitchFamily="34" charset="-122"/>
              </a:rPr>
              <a:t>SMT/UT基础功能、性能&amp;稳定性监控</a:t>
            </a:r>
          </a:p>
        </p:txBody>
      </p:sp>
      <p:sp>
        <p:nvSpPr>
          <p:cNvPr id="112" name="右箭头 111"/>
          <p:cNvSpPr/>
          <p:nvPr/>
        </p:nvSpPr>
        <p:spPr>
          <a:xfrm>
            <a:off x="2164566" y="6145425"/>
            <a:ext cx="8876183" cy="37915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vertOverflow="clip" horzOverflow="clip" wrap="square" rtlCol="0" anchor="t"/>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zh-CN" altLang="en-US" sz="995"/>
          </a:p>
        </p:txBody>
      </p:sp>
      <p:sp>
        <p:nvSpPr>
          <p:cNvPr id="113" name=" 5"/>
          <p:cNvSpPr/>
          <p:nvPr/>
        </p:nvSpPr>
        <p:spPr>
          <a:xfrm>
            <a:off x="10197997" y="6228724"/>
            <a:ext cx="129256" cy="206810"/>
          </a:xfrm>
          <a:prstGeom prst="ellipse">
            <a:avLst/>
          </a:prstGeom>
        </p:spPr>
        <p:style>
          <a:lnRef idx="1">
            <a:schemeClr val="accent4"/>
          </a:lnRef>
          <a:fillRef idx="2">
            <a:schemeClr val="accent4"/>
          </a:fillRef>
          <a:effectRef idx="1">
            <a:schemeClr val="accent4"/>
          </a:effectRef>
          <a:fontRef idx="minor">
            <a:schemeClr val="dk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sp>
        <p:nvSpPr>
          <p:cNvPr id="114" name=" 5"/>
          <p:cNvSpPr/>
          <p:nvPr/>
        </p:nvSpPr>
        <p:spPr>
          <a:xfrm>
            <a:off x="2099076" y="6236767"/>
            <a:ext cx="129256" cy="206810"/>
          </a:xfrm>
          <a:prstGeom prst="ellipse">
            <a:avLst/>
          </a:prstGeom>
        </p:spPr>
        <p:style>
          <a:lnRef idx="1">
            <a:schemeClr val="accent4"/>
          </a:lnRef>
          <a:fillRef idx="2">
            <a:schemeClr val="accent4"/>
          </a:fillRef>
          <a:effectRef idx="1">
            <a:schemeClr val="accent4"/>
          </a:effectRef>
          <a:fontRef idx="minor">
            <a:schemeClr val="dk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sp>
        <p:nvSpPr>
          <p:cNvPr id="115" name=" 5"/>
          <p:cNvSpPr/>
          <p:nvPr/>
        </p:nvSpPr>
        <p:spPr>
          <a:xfrm>
            <a:off x="9525863" y="6228724"/>
            <a:ext cx="129256" cy="206810"/>
          </a:xfrm>
          <a:prstGeom prst="ellipse">
            <a:avLst/>
          </a:prstGeom>
        </p:spPr>
        <p:style>
          <a:lnRef idx="1">
            <a:schemeClr val="accent4"/>
          </a:lnRef>
          <a:fillRef idx="2">
            <a:schemeClr val="accent4"/>
          </a:fillRef>
          <a:effectRef idx="1">
            <a:schemeClr val="accent4"/>
          </a:effectRef>
          <a:fontRef idx="minor">
            <a:schemeClr val="dk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sp>
        <p:nvSpPr>
          <p:cNvPr id="116" name=" 5"/>
          <p:cNvSpPr/>
          <p:nvPr/>
        </p:nvSpPr>
        <p:spPr>
          <a:xfrm>
            <a:off x="3700707" y="6237341"/>
            <a:ext cx="129256" cy="206810"/>
          </a:xfrm>
          <a:prstGeom prst="ellipse">
            <a:avLst/>
          </a:prstGeom>
        </p:spPr>
        <p:style>
          <a:lnRef idx="1">
            <a:schemeClr val="accent4"/>
          </a:lnRef>
          <a:fillRef idx="2">
            <a:schemeClr val="accent4"/>
          </a:fillRef>
          <a:effectRef idx="1">
            <a:schemeClr val="accent4"/>
          </a:effectRef>
          <a:fontRef idx="minor">
            <a:schemeClr val="dk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sp>
        <p:nvSpPr>
          <p:cNvPr id="117" name="文本框 116"/>
          <p:cNvSpPr txBox="1"/>
          <p:nvPr/>
        </p:nvSpPr>
        <p:spPr>
          <a:xfrm>
            <a:off x="10351955" y="6224129"/>
            <a:ext cx="602622" cy="238406"/>
          </a:xfrm>
          <a:prstGeom prst="rect">
            <a:avLst/>
          </a:prstGeom>
          <a:noFill/>
          <a:ln w="9525" cmpd="sng">
            <a:noFill/>
            <a:prstDash val="sysDash"/>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a:solidFill>
                  <a:sysClr val="windowText" lastClr="000000"/>
                </a:solidFill>
                <a:latin typeface="微软雅黑" panose="020B0503020204020204" pitchFamily="34" charset="-122"/>
                <a:ea typeface="微软雅黑" panose="020B0503020204020204" pitchFamily="34" charset="-122"/>
              </a:rPr>
              <a:t>结果反馈</a:t>
            </a:r>
            <a:endParaRPr lang="en-US" altLang="zh-CN" sz="995">
              <a:solidFill>
                <a:sysClr val="windowText" lastClr="000000"/>
              </a:solidFill>
              <a:latin typeface="微软雅黑" panose="020B0503020204020204" pitchFamily="34" charset="-122"/>
              <a:ea typeface="微软雅黑" panose="020B0503020204020204" pitchFamily="34" charset="-122"/>
            </a:endParaRPr>
          </a:p>
        </p:txBody>
      </p:sp>
      <p:sp>
        <p:nvSpPr>
          <p:cNvPr id="118" name=" 5"/>
          <p:cNvSpPr/>
          <p:nvPr/>
        </p:nvSpPr>
        <p:spPr>
          <a:xfrm>
            <a:off x="6053174" y="6237341"/>
            <a:ext cx="129256" cy="206810"/>
          </a:xfrm>
          <a:prstGeom prst="ellipse">
            <a:avLst/>
          </a:prstGeom>
        </p:spPr>
        <p:style>
          <a:lnRef idx="1">
            <a:schemeClr val="accent4"/>
          </a:lnRef>
          <a:fillRef idx="2">
            <a:schemeClr val="accent4"/>
          </a:fillRef>
          <a:effectRef idx="1">
            <a:schemeClr val="accent4"/>
          </a:effectRef>
          <a:fontRef idx="minor">
            <a:schemeClr val="dk1"/>
          </a:fontRef>
        </p:style>
        <p:txBody>
          <a:bodyPr anchor="ctr">
            <a:scene3d>
              <a:camera prst="orthographicFront"/>
              <a:lightRig rig="threePt" dir="t"/>
            </a:scene3d>
            <a:sp3d>
              <a:contourClr>
                <a:srgbClr val="FFFFFF"/>
              </a:contourClr>
            </a:sp3d>
          </a:bodyPr>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defRPr/>
            </a:pPr>
            <a:endParaRPr lang="zh-CN" altLang="en-US" sz="995">
              <a:solidFill>
                <a:srgbClr val="FFFFFF"/>
              </a:solidFill>
            </a:endParaRPr>
          </a:p>
        </p:txBody>
      </p:sp>
      <p:cxnSp>
        <p:nvCxnSpPr>
          <p:cNvPr id="119" name="直接连接符 118"/>
          <p:cNvCxnSpPr/>
          <p:nvPr/>
        </p:nvCxnSpPr>
        <p:spPr>
          <a:xfrm flipH="1">
            <a:off x="3768494" y="4049173"/>
            <a:ext cx="4596" cy="261327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21" name="文本框 120"/>
          <p:cNvSpPr txBox="1"/>
          <p:nvPr/>
        </p:nvSpPr>
        <p:spPr>
          <a:xfrm>
            <a:off x="2357014" y="6215512"/>
            <a:ext cx="1264415" cy="255640"/>
          </a:xfrm>
          <a:prstGeom prst="rect">
            <a:avLst/>
          </a:prstGeom>
          <a:noFill/>
          <a:ln w="9525" cmpd="sng">
            <a:noFill/>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a:solidFill>
                  <a:sysClr val="windowText" lastClr="000000"/>
                </a:solidFill>
                <a:latin typeface="微软雅黑" panose="020B0503020204020204" pitchFamily="34" charset="-122"/>
                <a:ea typeface="微软雅黑" panose="020B0503020204020204" pitchFamily="34" charset="-122"/>
              </a:rPr>
              <a:t>标准及⼯具能⼒同步</a:t>
            </a:r>
          </a:p>
        </p:txBody>
      </p:sp>
      <p:sp>
        <p:nvSpPr>
          <p:cNvPr id="122" name="文本框 121"/>
          <p:cNvSpPr txBox="1"/>
          <p:nvPr/>
        </p:nvSpPr>
        <p:spPr>
          <a:xfrm>
            <a:off x="3933943" y="6215512"/>
            <a:ext cx="2116933" cy="255640"/>
          </a:xfrm>
          <a:prstGeom prst="rect">
            <a:avLst/>
          </a:prstGeom>
          <a:noFill/>
          <a:ln w="9525" cmpd="sng">
            <a:noFill/>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a:solidFill>
                  <a:sysClr val="windowText" lastClr="000000"/>
                </a:solidFill>
                <a:latin typeface="微软雅黑" panose="020B0503020204020204" pitchFamily="34" charset="-122"/>
                <a:ea typeface="微软雅黑" panose="020B0503020204020204" pitchFamily="34" charset="-122"/>
              </a:rPr>
              <a:t>⽤例同步及测试计划和⽀持需求确认</a:t>
            </a:r>
          </a:p>
        </p:txBody>
      </p:sp>
      <p:sp>
        <p:nvSpPr>
          <p:cNvPr id="123" name="文本框 122"/>
          <p:cNvSpPr txBox="1"/>
          <p:nvPr/>
        </p:nvSpPr>
        <p:spPr>
          <a:xfrm>
            <a:off x="6519071" y="6215512"/>
            <a:ext cx="2116933" cy="255640"/>
          </a:xfrm>
          <a:prstGeom prst="rect">
            <a:avLst/>
          </a:prstGeom>
          <a:noFill/>
          <a:ln w="9525" cmpd="sng">
            <a:noFill/>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a:solidFill>
                  <a:sysClr val="windowText" lastClr="000000"/>
                </a:solidFill>
                <a:latin typeface="微软雅黑" panose="020B0503020204020204" pitchFamily="34" charset="-122"/>
                <a:ea typeface="微软雅黑" panose="020B0503020204020204" pitchFamily="34" charset="-122"/>
              </a:rPr>
              <a:t>功能、性能及稳定性集成验证</a:t>
            </a:r>
          </a:p>
        </p:txBody>
      </p:sp>
      <p:sp>
        <p:nvSpPr>
          <p:cNvPr id="124" name="文本框 123"/>
          <p:cNvSpPr txBox="1"/>
          <p:nvPr/>
        </p:nvSpPr>
        <p:spPr>
          <a:xfrm>
            <a:off x="9757376" y="6215511"/>
            <a:ext cx="430280" cy="211981"/>
          </a:xfrm>
          <a:prstGeom prst="rect">
            <a:avLst/>
          </a:prstGeom>
          <a:noFill/>
          <a:ln w="9525" cmpd="sng">
            <a:noFill/>
            <a:prstDash val="sysDash"/>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a:solidFill>
                  <a:sysClr val="windowText" lastClr="000000"/>
                </a:solidFill>
                <a:latin typeface="微软雅黑" panose="020B0503020204020204" pitchFamily="34" charset="-122"/>
                <a:ea typeface="微软雅黑" panose="020B0503020204020204" pitchFamily="34" charset="-122"/>
              </a:rPr>
              <a:t>定版</a:t>
            </a:r>
            <a:endParaRPr lang="en-US" altLang="zh-CN" sz="995">
              <a:solidFill>
                <a:sysClr val="windowText" lastClr="000000"/>
              </a:solidFill>
              <a:latin typeface="微软雅黑" panose="020B0503020204020204" pitchFamily="34" charset="-122"/>
              <a:ea typeface="微软雅黑" panose="020B0503020204020204" pitchFamily="34" charset="-122"/>
            </a:endParaRPr>
          </a:p>
        </p:txBody>
      </p:sp>
      <p:cxnSp>
        <p:nvCxnSpPr>
          <p:cNvPr id="125" name="直接连接符 124"/>
          <p:cNvCxnSpPr/>
          <p:nvPr/>
        </p:nvCxnSpPr>
        <p:spPr>
          <a:xfrm flipH="1">
            <a:off x="6112344" y="4066408"/>
            <a:ext cx="4596" cy="261327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9576416" y="4083642"/>
            <a:ext cx="4596" cy="261327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27" name="圆角矩形 126"/>
          <p:cNvSpPr/>
          <p:nvPr/>
        </p:nvSpPr>
        <p:spPr>
          <a:xfrm>
            <a:off x="7361822" y="6472875"/>
            <a:ext cx="861710" cy="215427"/>
          </a:xfrm>
          <a:prstGeom prst="roundRect">
            <a:avLst/>
          </a:prstGeom>
        </p:spPr>
        <p:style>
          <a:lnRef idx="1">
            <a:schemeClr val="accent2"/>
          </a:lnRef>
          <a:fillRef idx="2">
            <a:schemeClr val="accent2"/>
          </a:fillRef>
          <a:effectRef idx="1">
            <a:schemeClr val="accent2"/>
          </a:effectRef>
          <a:fontRef idx="minor">
            <a:schemeClr val="dk1"/>
          </a:fontRef>
        </p:style>
        <p:txBody>
          <a:bodyPr vertOverflow="clip" horzOverflow="clip" wrap="square" rtlCol="0" anchor="ctr" anchorCtr="1"/>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zh-CN" altLang="en-US" sz="995"/>
              <a:t>实车验证</a:t>
            </a:r>
          </a:p>
        </p:txBody>
      </p:sp>
      <p:sp>
        <p:nvSpPr>
          <p:cNvPr id="128" name="圆角矩形 127"/>
          <p:cNvSpPr/>
          <p:nvPr/>
        </p:nvSpPr>
        <p:spPr>
          <a:xfrm>
            <a:off x="2605186" y="5524995"/>
            <a:ext cx="1077137" cy="215427"/>
          </a:xfrm>
          <a:prstGeom prst="roundRect">
            <a:avLst/>
          </a:prstGeom>
        </p:spPr>
        <p:style>
          <a:lnRef idx="1">
            <a:schemeClr val="accent1"/>
          </a:lnRef>
          <a:fillRef idx="2">
            <a:schemeClr val="accent1"/>
          </a:fillRef>
          <a:effectRef idx="1">
            <a:schemeClr val="accent1"/>
          </a:effectRef>
          <a:fontRef idx="minor">
            <a:schemeClr val="dk1"/>
          </a:fontRef>
        </p:style>
        <p:txBody>
          <a:bodyPr vertOverflow="clip" horzOverflow="clip" wrap="square" rtlCol="0" anchor="ctr" anchorCtr="1"/>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altLang="zh-CN" sz="995" dirty="0"/>
              <a:t>AliOS</a:t>
            </a:r>
            <a:r>
              <a:rPr lang="zh-CN" altLang="en-US" sz="995" dirty="0"/>
              <a:t>测试支持</a:t>
            </a:r>
          </a:p>
        </p:txBody>
      </p:sp>
      <p:cxnSp>
        <p:nvCxnSpPr>
          <p:cNvPr id="129" name="曲线连接符 128"/>
          <p:cNvCxnSpPr>
            <a:stCxn id="128" idx="0"/>
          </p:cNvCxnSpPr>
          <p:nvPr/>
        </p:nvCxnSpPr>
        <p:spPr>
          <a:xfrm rot="16200000">
            <a:off x="2986636" y="4751754"/>
            <a:ext cx="930646" cy="615835"/>
          </a:xfrm>
          <a:prstGeom prst="curvedConnector3">
            <a:avLst>
              <a:gd name="adj1" fmla="val 49938"/>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0" name="曲线连接符 129"/>
          <p:cNvCxnSpPr>
            <a:stCxn id="128" idx="2"/>
            <a:endCxn id="121" idx="0"/>
          </p:cNvCxnSpPr>
          <p:nvPr/>
        </p:nvCxnSpPr>
        <p:spPr>
          <a:xfrm rot="5400000">
            <a:off x="2828944" y="5900413"/>
            <a:ext cx="475089" cy="154533"/>
          </a:xfrm>
          <a:prstGeom prst="curvedConnector3">
            <a:avLst>
              <a:gd name="adj1" fmla="val 5006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曲线连接符 130"/>
          <p:cNvCxnSpPr>
            <a:stCxn id="128" idx="2"/>
            <a:endCxn id="122" idx="0"/>
          </p:cNvCxnSpPr>
          <p:nvPr/>
        </p:nvCxnSpPr>
        <p:spPr>
          <a:xfrm rot="5400000" flipV="1">
            <a:off x="3830538" y="5053353"/>
            <a:ext cx="475089" cy="1848654"/>
          </a:xfrm>
          <a:prstGeom prst="curved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2" name="文本框 131"/>
          <p:cNvSpPr txBox="1"/>
          <p:nvPr/>
        </p:nvSpPr>
        <p:spPr>
          <a:xfrm>
            <a:off x="7682379" y="5414122"/>
            <a:ext cx="704878" cy="255640"/>
          </a:xfrm>
          <a:prstGeom prst="rect">
            <a:avLst/>
          </a:prstGeom>
          <a:noFill/>
          <a:ln w="9525" cmpd="sng">
            <a:noFill/>
          </a:ln>
          <a:extLst>
            <a:ext uri="{909E8E84-426E-40DD-AFC4-6F175D3DCCD1}">
              <a14:hiddenFill xmlns:a14="http://schemas.microsoft.com/office/drawing/2010/main">
                <a:solidFill>
                  <a:schemeClr val="lt1"/>
                </a:solidFill>
              </a14:hiddenFill>
            </a:ext>
          </a:extLst>
        </p:spPr>
        <p:style>
          <a:lnRef idx="0">
            <a:scrgbClr r="0" g="0" b="0"/>
          </a:lnRef>
          <a:fillRef idx="0">
            <a:scrgbClr r="0" g="0" b="0"/>
          </a:fillRef>
          <a:effectRef idx="0">
            <a:scrgbClr r="0" g="0" b="0"/>
          </a:effectRef>
          <a:fontRef idx="minor">
            <a:schemeClr val="dk1"/>
          </a:fontRef>
        </p:style>
        <p:txBody>
          <a:bodyPr vertOverflow="clip" horzOverflow="clip" wrap="non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a:solidFill>
                  <a:sysClr val="windowText" lastClr="000000"/>
                </a:solidFill>
                <a:latin typeface="微软雅黑" panose="020B0503020204020204" pitchFamily="34" charset="-122"/>
                <a:ea typeface="微软雅黑" panose="020B0503020204020204" pitchFamily="34" charset="-122"/>
              </a:rPr>
              <a:t>系统测试</a:t>
            </a:r>
            <a:endParaRPr lang="en-US" altLang="zh-CN" sz="995">
              <a:solidFill>
                <a:sysClr val="windowText" lastClr="000000"/>
              </a:solidFill>
              <a:latin typeface="微软雅黑" panose="020B0503020204020204" pitchFamily="34" charset="-122"/>
              <a:ea typeface="微软雅黑" panose="020B0503020204020204" pitchFamily="34" charset="-122"/>
            </a:endParaRPr>
          </a:p>
        </p:txBody>
      </p:sp>
      <p:sp>
        <p:nvSpPr>
          <p:cNvPr id="133" name="矩形 132"/>
          <p:cNvSpPr/>
          <p:nvPr/>
        </p:nvSpPr>
        <p:spPr>
          <a:xfrm>
            <a:off x="1347090" y="5163077"/>
            <a:ext cx="9789020" cy="1757887"/>
          </a:xfrm>
          <a:prstGeom prst="rect">
            <a:avLst/>
          </a:prstGeom>
          <a:noFill/>
          <a:ln w="19050">
            <a:solidFill>
              <a:srgbClr val="7030A0"/>
            </a:solidFill>
            <a:prstDash val="dash"/>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vertOverflow="clip" horzOverflow="clip" wrap="squar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endParaRPr lang="zh-CN" altLang="en-US" sz="995"/>
          </a:p>
        </p:txBody>
      </p:sp>
      <p:sp>
        <p:nvSpPr>
          <p:cNvPr id="134" name="文本框 133"/>
          <p:cNvSpPr txBox="1"/>
          <p:nvPr/>
        </p:nvSpPr>
        <p:spPr>
          <a:xfrm>
            <a:off x="3865006" y="5387121"/>
            <a:ext cx="734751" cy="398571"/>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a:solidFill>
                  <a:schemeClr val="accent2">
                    <a:lumMod val="75000"/>
                  </a:schemeClr>
                </a:solidFill>
                <a:latin typeface="微软雅黑" panose="020B0503020204020204" pitchFamily="34" charset="-122"/>
                <a:ea typeface="微软雅黑" panose="020B0503020204020204" pitchFamily="34" charset="-122"/>
              </a:rPr>
              <a:t>芯片平台分支</a:t>
            </a:r>
            <a:endParaRPr lang="en-US" altLang="zh-CN" sz="995">
              <a:solidFill>
                <a:schemeClr val="accent2">
                  <a:lumMod val="75000"/>
                </a:schemeClr>
              </a:solidFill>
              <a:latin typeface="微软雅黑" panose="020B0503020204020204" pitchFamily="34" charset="-122"/>
              <a:ea typeface="微软雅黑" panose="020B0503020204020204" pitchFamily="34" charset="-122"/>
            </a:endParaRPr>
          </a:p>
        </p:txBody>
      </p:sp>
      <p:sp>
        <p:nvSpPr>
          <p:cNvPr id="135" name="文本框 134"/>
          <p:cNvSpPr txBox="1"/>
          <p:nvPr/>
        </p:nvSpPr>
        <p:spPr>
          <a:xfrm>
            <a:off x="1400517" y="5257865"/>
            <a:ext cx="984072" cy="398571"/>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zh-CN" altLang="en-US" sz="995">
                <a:solidFill>
                  <a:schemeClr val="accent2">
                    <a:lumMod val="75000"/>
                  </a:schemeClr>
                </a:solidFill>
                <a:latin typeface="微软雅黑" panose="020B0503020204020204" pitchFamily="34" charset="-122"/>
                <a:ea typeface="微软雅黑" panose="020B0503020204020204" pitchFamily="34" charset="-122"/>
              </a:rPr>
              <a:t>车联网测试科</a:t>
            </a:r>
          </a:p>
          <a:p>
            <a:pPr algn="ctr"/>
            <a:r>
              <a:rPr lang="en-US" altLang="zh-CN" sz="995">
                <a:solidFill>
                  <a:schemeClr val="accent2">
                    <a:lumMod val="75000"/>
                  </a:schemeClr>
                </a:solidFill>
                <a:latin typeface="微软雅黑" panose="020B0503020204020204" pitchFamily="34" charset="-122"/>
                <a:ea typeface="微软雅黑" panose="020B0503020204020204" pitchFamily="34" charset="-122"/>
              </a:rPr>
              <a:t>DA</a:t>
            </a:r>
            <a:r>
              <a:rPr lang="zh-CN" altLang="en-US" sz="995">
                <a:solidFill>
                  <a:schemeClr val="accent2">
                    <a:lumMod val="75000"/>
                  </a:schemeClr>
                </a:solidFill>
                <a:latin typeface="微软雅黑" panose="020B0503020204020204" pitchFamily="34" charset="-122"/>
                <a:ea typeface="微软雅黑" panose="020B0503020204020204" pitchFamily="34" charset="-122"/>
              </a:rPr>
              <a:t>组</a:t>
            </a:r>
            <a:endParaRPr lang="en-US" altLang="zh-CN" sz="995">
              <a:solidFill>
                <a:schemeClr val="accent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31798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ChangeArrowheads="1"/>
          </p:cNvSpPr>
          <p:nvPr/>
        </p:nvSpPr>
        <p:spPr bwMode="auto">
          <a:xfrm>
            <a:off x="215156" y="34363"/>
            <a:ext cx="7731169" cy="49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681" tIns="41341" rIns="82681" bIns="41341" anchor="ctr"/>
          <a:lstStyle/>
          <a:p>
            <a:pPr eaLnBrk="1" hangingPunct="1">
              <a:lnSpc>
                <a:spcPct val="90000"/>
              </a:lnSpc>
            </a:pPr>
            <a:r>
              <a:rPr lang="zh-CN" altLang="en-US" sz="2800" b="1"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产品</a:t>
            </a: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方案</a:t>
            </a:r>
            <a:r>
              <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800" b="1"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测试平台工具</a:t>
            </a:r>
            <a:endPar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75"/>
          <p:cNvSpPr>
            <a:spLocks noChangeArrowheads="1"/>
          </p:cNvSpPr>
          <p:nvPr/>
        </p:nvSpPr>
        <p:spPr bwMode="auto">
          <a:xfrm>
            <a:off x="718033" y="683965"/>
            <a:ext cx="10608151" cy="292981"/>
          </a:xfrm>
          <a:prstGeom prst="rect">
            <a:avLst/>
          </a:prstGeom>
          <a:solidFill>
            <a:schemeClr val="accent5">
              <a:lumMod val="20000"/>
              <a:lumOff val="80000"/>
            </a:schemeClr>
          </a:solidFill>
          <a:ln w="19050">
            <a:solidFill>
              <a:srgbClr val="6699FF"/>
            </a:solidFill>
            <a:miter lim="800000"/>
          </a:ln>
        </p:spPr>
        <p:txBody>
          <a:bodyPr wrap="none" anchor="ctr"/>
          <a:lstStyle>
            <a:lvl1pPr eaLnBrk="0" hangingPunct="0">
              <a:defRPr kumimoji="1" sz="12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12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12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12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1200" b="1">
                <a:solidFill>
                  <a:schemeClr val="tx1"/>
                </a:solidFill>
                <a:latin typeface="Arial" panose="020B0604020202020204" pitchFamily="34" charset="0"/>
                <a:ea typeface="宋体" panose="02010600030101010101" pitchFamily="2" charset="-122"/>
              </a:defRPr>
            </a:lvl5pPr>
            <a:lvl6pPr marL="25146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6pPr>
            <a:lvl7pPr marL="29718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7pPr>
            <a:lvl8pPr marL="34290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8pPr>
            <a:lvl9pPr marL="38862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9pPr>
          </a:lstStyle>
          <a:p>
            <a:pPr algn="ctr" eaLnBrk="1" fontAlgn="base">
              <a:spcBef>
                <a:spcPct val="0"/>
              </a:spcBef>
            </a:pPr>
            <a:r>
              <a:rPr lang="zh-CN" altLang="en-US" sz="1450" dirty="0">
                <a:latin typeface="微软雅黑" panose="020B0503020204020204" pitchFamily="34" charset="-122"/>
                <a:ea typeface="微软雅黑" panose="020B0503020204020204" pitchFamily="34" charset="-122"/>
              </a:rPr>
              <a:t>测试平台工具</a:t>
            </a:r>
          </a:p>
        </p:txBody>
      </p:sp>
      <p:sp>
        <p:nvSpPr>
          <p:cNvPr id="8" name="Rectangle 77"/>
          <p:cNvSpPr>
            <a:spLocks noChangeArrowheads="1"/>
          </p:cNvSpPr>
          <p:nvPr/>
        </p:nvSpPr>
        <p:spPr bwMode="auto">
          <a:xfrm>
            <a:off x="737642" y="979175"/>
            <a:ext cx="10608151" cy="5169303"/>
          </a:xfrm>
          <a:prstGeom prst="rect">
            <a:avLst/>
          </a:prstGeom>
          <a:noFill/>
          <a:ln w="19050">
            <a:solidFill>
              <a:srgbClr val="6699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12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12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12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12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1200" b="1">
                <a:solidFill>
                  <a:schemeClr val="tx1"/>
                </a:solidFill>
                <a:latin typeface="Arial" panose="020B0604020202020204" pitchFamily="34" charset="0"/>
                <a:ea typeface="宋体" panose="02010600030101010101" pitchFamily="2" charset="-122"/>
              </a:defRPr>
            </a:lvl5pPr>
            <a:lvl6pPr marL="25146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6pPr>
            <a:lvl7pPr marL="29718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7pPr>
            <a:lvl8pPr marL="34290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8pPr>
            <a:lvl9pPr marL="38862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9pPr>
          </a:lstStyle>
          <a:p>
            <a:pPr eaLnBrk="1" hangingPunct="1">
              <a:spcBef>
                <a:spcPct val="0"/>
              </a:spcBef>
            </a:pPr>
            <a:endParaRPr lang="en-US" altLang="zh-CN" sz="1265" b="0" dirty="0">
              <a:latin typeface="微软雅黑" panose="020B0503020204020204" pitchFamily="34" charset="-122"/>
              <a:ea typeface="微软雅黑" panose="020B0503020204020204" pitchFamily="34" charset="-122"/>
            </a:endParaRPr>
          </a:p>
        </p:txBody>
      </p:sp>
      <p:sp>
        <p:nvSpPr>
          <p:cNvPr id="2" name="圆角矩形 1"/>
          <p:cNvSpPr/>
          <p:nvPr/>
        </p:nvSpPr>
        <p:spPr>
          <a:xfrm>
            <a:off x="1169578" y="1171693"/>
            <a:ext cx="9375400" cy="641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开发者工具</a:t>
            </a:r>
          </a:p>
        </p:txBody>
      </p:sp>
      <p:sp>
        <p:nvSpPr>
          <p:cNvPr id="3" name="圆角矩形 2"/>
          <p:cNvSpPr/>
          <p:nvPr/>
        </p:nvSpPr>
        <p:spPr>
          <a:xfrm>
            <a:off x="10657000" y="1172268"/>
            <a:ext cx="697985" cy="6405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厂商</a:t>
            </a:r>
          </a:p>
          <a:p>
            <a:pPr algn="l"/>
            <a:r>
              <a:rPr lang="zh-CN" altLang="en-US" sz="995"/>
              <a:t>服务</a:t>
            </a:r>
          </a:p>
          <a:p>
            <a:pPr algn="l"/>
            <a:r>
              <a:rPr lang="zh-CN" altLang="en-US" sz="995"/>
              <a:t>工具</a:t>
            </a:r>
          </a:p>
        </p:txBody>
      </p:sp>
      <p:sp>
        <p:nvSpPr>
          <p:cNvPr id="6" name="圆角矩形 5"/>
          <p:cNvSpPr/>
          <p:nvPr/>
        </p:nvSpPr>
        <p:spPr>
          <a:xfrm>
            <a:off x="1169578" y="1959296"/>
            <a:ext cx="3057345" cy="5859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代码工具</a:t>
            </a:r>
          </a:p>
        </p:txBody>
      </p:sp>
      <p:sp>
        <p:nvSpPr>
          <p:cNvPr id="7" name="圆角矩形 6"/>
          <p:cNvSpPr/>
          <p:nvPr/>
        </p:nvSpPr>
        <p:spPr>
          <a:xfrm>
            <a:off x="4391798" y="1959296"/>
            <a:ext cx="5409812" cy="5859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测试工具</a:t>
            </a:r>
          </a:p>
        </p:txBody>
      </p:sp>
      <p:sp>
        <p:nvSpPr>
          <p:cNvPr id="9" name="圆角矩形 8"/>
          <p:cNvSpPr/>
          <p:nvPr/>
        </p:nvSpPr>
        <p:spPr>
          <a:xfrm>
            <a:off x="10019335" y="1967913"/>
            <a:ext cx="576771" cy="5859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文档</a:t>
            </a:r>
          </a:p>
          <a:p>
            <a:pPr algn="l"/>
            <a:r>
              <a:rPr lang="zh-CN" altLang="en-US" sz="995"/>
              <a:t>工具</a:t>
            </a:r>
          </a:p>
        </p:txBody>
      </p:sp>
      <p:sp>
        <p:nvSpPr>
          <p:cNvPr id="10" name="圆角矩形 9"/>
          <p:cNvSpPr/>
          <p:nvPr/>
        </p:nvSpPr>
        <p:spPr>
          <a:xfrm>
            <a:off x="10665617" y="1950679"/>
            <a:ext cx="680176" cy="5859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签名</a:t>
            </a:r>
          </a:p>
          <a:p>
            <a:pPr algn="l"/>
            <a:r>
              <a:rPr lang="zh-CN" altLang="en-US" sz="995"/>
              <a:t>平台</a:t>
            </a:r>
          </a:p>
        </p:txBody>
      </p:sp>
      <p:sp>
        <p:nvSpPr>
          <p:cNvPr id="11" name="圆角矩形 10"/>
          <p:cNvSpPr/>
          <p:nvPr/>
        </p:nvSpPr>
        <p:spPr>
          <a:xfrm>
            <a:off x="1169579" y="2622812"/>
            <a:ext cx="1069094" cy="5859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开发运行环境</a:t>
            </a:r>
          </a:p>
        </p:txBody>
      </p:sp>
      <p:sp>
        <p:nvSpPr>
          <p:cNvPr id="12" name="圆角矩形 11"/>
          <p:cNvSpPr/>
          <p:nvPr/>
        </p:nvSpPr>
        <p:spPr>
          <a:xfrm>
            <a:off x="2315077" y="2622812"/>
            <a:ext cx="1911846" cy="5859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代码集成环境</a:t>
            </a:r>
          </a:p>
        </p:txBody>
      </p:sp>
      <p:sp>
        <p:nvSpPr>
          <p:cNvPr id="13" name="圆角矩形 12"/>
          <p:cNvSpPr/>
          <p:nvPr/>
        </p:nvSpPr>
        <p:spPr>
          <a:xfrm>
            <a:off x="4409606" y="2631429"/>
            <a:ext cx="2654640" cy="5859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性能压力测试工具</a:t>
            </a:r>
          </a:p>
        </p:txBody>
      </p:sp>
      <p:sp>
        <p:nvSpPr>
          <p:cNvPr id="14" name="圆角矩形 13"/>
          <p:cNvSpPr/>
          <p:nvPr/>
        </p:nvSpPr>
        <p:spPr>
          <a:xfrm>
            <a:off x="7098140" y="2622812"/>
            <a:ext cx="1421246" cy="5859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自动化测试</a:t>
            </a:r>
          </a:p>
        </p:txBody>
      </p:sp>
      <p:sp>
        <p:nvSpPr>
          <p:cNvPr id="15" name="圆角矩形 14"/>
          <p:cNvSpPr/>
          <p:nvPr/>
        </p:nvSpPr>
        <p:spPr>
          <a:xfrm>
            <a:off x="8554429" y="2614195"/>
            <a:ext cx="569877" cy="5859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单元</a:t>
            </a:r>
          </a:p>
          <a:p>
            <a:pPr algn="l"/>
            <a:r>
              <a:rPr lang="zh-CN" altLang="en-US" sz="995"/>
              <a:t>测试</a:t>
            </a:r>
          </a:p>
        </p:txBody>
      </p:sp>
      <p:sp>
        <p:nvSpPr>
          <p:cNvPr id="16" name="圆角矩形 15"/>
          <p:cNvSpPr/>
          <p:nvPr/>
        </p:nvSpPr>
        <p:spPr>
          <a:xfrm>
            <a:off x="9166243" y="2622812"/>
            <a:ext cx="646282" cy="5859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内存</a:t>
            </a:r>
          </a:p>
          <a:p>
            <a:pPr algn="l"/>
            <a:r>
              <a:rPr lang="zh-CN" altLang="en-US" sz="995"/>
              <a:t>测试</a:t>
            </a:r>
          </a:p>
        </p:txBody>
      </p:sp>
      <p:sp>
        <p:nvSpPr>
          <p:cNvPr id="17" name="圆角矩形 16"/>
          <p:cNvSpPr/>
          <p:nvPr/>
        </p:nvSpPr>
        <p:spPr>
          <a:xfrm>
            <a:off x="10019336" y="2631429"/>
            <a:ext cx="576196" cy="5859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开发者网站</a:t>
            </a:r>
          </a:p>
        </p:txBody>
      </p:sp>
      <p:sp>
        <p:nvSpPr>
          <p:cNvPr id="23" name="圆角矩形 22"/>
          <p:cNvSpPr/>
          <p:nvPr/>
        </p:nvSpPr>
        <p:spPr>
          <a:xfrm>
            <a:off x="7132320" y="3277913"/>
            <a:ext cx="577215" cy="6457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云兔</a:t>
            </a:r>
          </a:p>
          <a:p>
            <a:pPr algn="l"/>
            <a:r>
              <a:rPr lang="zh-CN" altLang="en-US" sz="995"/>
              <a:t>云雀</a:t>
            </a:r>
          </a:p>
          <a:p>
            <a:pPr algn="l"/>
            <a:r>
              <a:rPr lang="zh-CN" altLang="en-US" sz="995"/>
              <a:t>云测</a:t>
            </a:r>
          </a:p>
        </p:txBody>
      </p:sp>
      <p:sp>
        <p:nvSpPr>
          <p:cNvPr id="25" name="圆角矩形 24"/>
          <p:cNvSpPr/>
          <p:nvPr/>
        </p:nvSpPr>
        <p:spPr>
          <a:xfrm>
            <a:off x="8580281" y="3269095"/>
            <a:ext cx="560111" cy="6451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Plover</a:t>
            </a:r>
          </a:p>
        </p:txBody>
      </p:sp>
      <p:sp>
        <p:nvSpPr>
          <p:cNvPr id="26" name="圆角矩形 25"/>
          <p:cNvSpPr/>
          <p:nvPr/>
        </p:nvSpPr>
        <p:spPr>
          <a:xfrm>
            <a:off x="9174860" y="3260477"/>
            <a:ext cx="680176" cy="6451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Memory</a:t>
            </a:r>
          </a:p>
          <a:p>
            <a:pPr algn="l"/>
            <a:r>
              <a:rPr lang="zh-CN" altLang="en-US" sz="995"/>
              <a:t>Analyzer</a:t>
            </a:r>
          </a:p>
        </p:txBody>
      </p:sp>
      <p:sp>
        <p:nvSpPr>
          <p:cNvPr id="36" name="圆角矩形 35"/>
          <p:cNvSpPr/>
          <p:nvPr/>
        </p:nvSpPr>
        <p:spPr>
          <a:xfrm>
            <a:off x="1178196" y="3275988"/>
            <a:ext cx="448663" cy="6451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IDE</a:t>
            </a:r>
          </a:p>
        </p:txBody>
      </p:sp>
      <p:sp>
        <p:nvSpPr>
          <p:cNvPr id="37" name="圆角矩形 36"/>
          <p:cNvSpPr/>
          <p:nvPr/>
        </p:nvSpPr>
        <p:spPr>
          <a:xfrm>
            <a:off x="7710170" y="3285533"/>
            <a:ext cx="817880" cy="6451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APR</a:t>
            </a:r>
          </a:p>
          <a:p>
            <a:pPr algn="l"/>
            <a:r>
              <a:rPr lang="zh-CN" altLang="en-US" sz="995"/>
              <a:t>UIAutomator</a:t>
            </a:r>
          </a:p>
        </p:txBody>
      </p:sp>
      <p:sp>
        <p:nvSpPr>
          <p:cNvPr id="40" name="圆角矩形 39"/>
          <p:cNvSpPr/>
          <p:nvPr/>
        </p:nvSpPr>
        <p:spPr>
          <a:xfrm>
            <a:off x="1634327" y="3275988"/>
            <a:ext cx="611239" cy="6451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模拟器 </a:t>
            </a:r>
          </a:p>
        </p:txBody>
      </p:sp>
      <p:sp>
        <p:nvSpPr>
          <p:cNvPr id="41" name="圆角矩形 40"/>
          <p:cNvSpPr/>
          <p:nvPr/>
        </p:nvSpPr>
        <p:spPr>
          <a:xfrm>
            <a:off x="2323120" y="3269095"/>
            <a:ext cx="612388" cy="6451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SCM</a:t>
            </a:r>
          </a:p>
          <a:p>
            <a:pPr algn="l"/>
            <a:r>
              <a:rPr lang="zh-CN" altLang="en-US" sz="995"/>
              <a:t>平台</a:t>
            </a:r>
          </a:p>
        </p:txBody>
      </p:sp>
      <p:sp>
        <p:nvSpPr>
          <p:cNvPr id="42" name="圆角矩形 41"/>
          <p:cNvSpPr/>
          <p:nvPr/>
        </p:nvSpPr>
        <p:spPr>
          <a:xfrm>
            <a:off x="2944126" y="3275988"/>
            <a:ext cx="714070" cy="6451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Prebuild</a:t>
            </a:r>
          </a:p>
          <a:p>
            <a:pPr algn="l"/>
            <a:r>
              <a:rPr lang="zh-CN" altLang="en-US" sz="995"/>
              <a:t>Precheck</a:t>
            </a:r>
          </a:p>
        </p:txBody>
      </p:sp>
      <p:sp>
        <p:nvSpPr>
          <p:cNvPr id="43" name="圆角矩形 42"/>
          <p:cNvSpPr/>
          <p:nvPr/>
        </p:nvSpPr>
        <p:spPr>
          <a:xfrm>
            <a:off x="3658770" y="3275988"/>
            <a:ext cx="568728" cy="6451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xmake</a:t>
            </a:r>
          </a:p>
        </p:txBody>
      </p:sp>
      <p:sp>
        <p:nvSpPr>
          <p:cNvPr id="44" name="圆角矩形 43"/>
          <p:cNvSpPr/>
          <p:nvPr/>
        </p:nvSpPr>
        <p:spPr>
          <a:xfrm>
            <a:off x="4391660" y="3284898"/>
            <a:ext cx="499745" cy="6451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Au</a:t>
            </a:r>
            <a:r>
              <a:rPr lang="en-US" altLang="zh-CN" sz="995"/>
              <a:t>t</a:t>
            </a:r>
            <a:r>
              <a:rPr lang="zh-CN" altLang="en-US" sz="995"/>
              <a:t>oKPI</a:t>
            </a:r>
          </a:p>
        </p:txBody>
      </p:sp>
      <p:sp>
        <p:nvSpPr>
          <p:cNvPr id="45" name="圆角矩形 44"/>
          <p:cNvSpPr/>
          <p:nvPr/>
        </p:nvSpPr>
        <p:spPr>
          <a:xfrm>
            <a:off x="4899632" y="3284605"/>
            <a:ext cx="577345" cy="6451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Profile</a:t>
            </a:r>
          </a:p>
          <a:p>
            <a:pPr algn="l"/>
            <a:r>
              <a:rPr lang="zh-CN" altLang="en-US" sz="995"/>
              <a:t>Atrace</a:t>
            </a:r>
          </a:p>
        </p:txBody>
      </p:sp>
      <p:sp>
        <p:nvSpPr>
          <p:cNvPr id="46" name="圆角矩形 45"/>
          <p:cNvSpPr/>
          <p:nvPr/>
        </p:nvSpPr>
        <p:spPr>
          <a:xfrm>
            <a:off x="5476875" y="3284898"/>
            <a:ext cx="465455" cy="6451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zh-CN" altLang="en-US" sz="995"/>
              <a:t>A</a:t>
            </a:r>
            <a:r>
              <a:rPr lang="en-US" altLang="zh-CN" sz="995"/>
              <a:t>MT</a:t>
            </a:r>
          </a:p>
        </p:txBody>
      </p:sp>
      <p:sp>
        <p:nvSpPr>
          <p:cNvPr id="47" name="圆角矩形 46"/>
          <p:cNvSpPr/>
          <p:nvPr/>
        </p:nvSpPr>
        <p:spPr>
          <a:xfrm>
            <a:off x="5942300" y="3284605"/>
            <a:ext cx="465323" cy="6451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en-US" altLang="zh-CN" sz="995"/>
              <a:t>睿蜂</a:t>
            </a:r>
          </a:p>
        </p:txBody>
      </p:sp>
      <p:sp>
        <p:nvSpPr>
          <p:cNvPr id="48" name="圆角矩形 47"/>
          <p:cNvSpPr/>
          <p:nvPr/>
        </p:nvSpPr>
        <p:spPr>
          <a:xfrm>
            <a:off x="6399006" y="3284605"/>
            <a:ext cx="654899" cy="6451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Overflow="clip" horzOverflow="clip" wrap="square" rtlCol="0" anchor="ctr" anchorCtr="1"/>
          <a:lstStyle>
            <a:defPPr>
              <a:defRPr lang="zh-CN">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en-US" altLang="zh-CN" sz="995"/>
              <a:t>Monkey</a:t>
            </a:r>
          </a:p>
        </p:txBody>
      </p:sp>
      <p:sp>
        <p:nvSpPr>
          <p:cNvPr id="18" name="矩形 17"/>
          <p:cNvSpPr/>
          <p:nvPr/>
        </p:nvSpPr>
        <p:spPr>
          <a:xfrm>
            <a:off x="4314818" y="1907594"/>
            <a:ext cx="5644197" cy="2369701"/>
          </a:xfrm>
          <a:prstGeom prst="rect">
            <a:avLst/>
          </a:prstGeom>
          <a:noFill/>
          <a:ln w="28575">
            <a:solidFill>
              <a:srgbClr val="7030A0"/>
            </a:solidFill>
            <a:prstDash val="dash"/>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vertOverflow="clip" horzOverflow="clip" wrap="square" rtlCol="0" anchor="t"/>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endParaRPr lang="zh-CN" altLang="en-US" sz="995"/>
          </a:p>
        </p:txBody>
      </p:sp>
      <p:sp>
        <p:nvSpPr>
          <p:cNvPr id="19" name="文本框 18"/>
          <p:cNvSpPr txBox="1"/>
          <p:nvPr/>
        </p:nvSpPr>
        <p:spPr>
          <a:xfrm>
            <a:off x="6450529" y="3984313"/>
            <a:ext cx="756938" cy="245452"/>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vertOverflow="clip" horzOverflow="clip" wrap="none" rtlCol="0" anchor="t">
            <a:spAutoFit/>
          </a:bodyPr>
          <a:lstStyle>
            <a:defPPr>
              <a:defRPr lang="zh-CN">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ctr"/>
            <a:r>
              <a:rPr lang="en-US" altLang="zh-CN" sz="995">
                <a:latin typeface="微软雅黑" panose="020B0503020204020204" pitchFamily="34" charset="-122"/>
                <a:ea typeface="微软雅黑" panose="020B0503020204020204" pitchFamily="34" charset="-122"/>
              </a:rPr>
              <a:t>DA</a:t>
            </a:r>
            <a:r>
              <a:rPr lang="zh-CN" altLang="en-US" sz="995">
                <a:latin typeface="微软雅黑" panose="020B0503020204020204" pitchFamily="34" charset="-122"/>
                <a:ea typeface="微软雅黑" panose="020B0503020204020204" pitchFamily="34" charset="-122"/>
              </a:rPr>
              <a:t>组测试</a:t>
            </a:r>
            <a:endParaRPr lang="en-US" altLang="zh-CN" sz="995">
              <a:latin typeface="微软雅黑" panose="020B0503020204020204" pitchFamily="34" charset="-122"/>
              <a:ea typeface="微软雅黑" panose="020B0503020204020204" pitchFamily="34" charset="-122"/>
            </a:endParaRPr>
          </a:p>
        </p:txBody>
      </p:sp>
      <p:graphicFrame>
        <p:nvGraphicFramePr>
          <p:cNvPr id="35" name="对象 34"/>
          <p:cNvGraphicFramePr>
            <a:graphicFrameLocks noChangeAspect="1"/>
          </p:cNvGraphicFramePr>
          <p:nvPr>
            <p:extLst/>
          </p:nvPr>
        </p:nvGraphicFramePr>
        <p:xfrm>
          <a:off x="9586700" y="6148478"/>
          <a:ext cx="1441468" cy="1306330"/>
        </p:xfrm>
        <a:graphic>
          <a:graphicData uri="http://schemas.openxmlformats.org/presentationml/2006/ole">
            <mc:AlternateContent xmlns:mc="http://schemas.openxmlformats.org/markup-compatibility/2006">
              <mc:Choice xmlns:v="urn:schemas-microsoft-com:vml" Requires="v">
                <p:oleObj spid="_x0000_s8312" name="工作表" showAsIcon="1" r:id="rId3" imgW="914400" imgH="828675" progId="Excel.Sheet.12">
                  <p:embed/>
                </p:oleObj>
              </mc:Choice>
              <mc:Fallback>
                <p:oleObj name="工作表" showAsIcon="1" r:id="rId3" imgW="914400" imgH="828675" progId="Excel.Sheet.12">
                  <p:embed/>
                  <p:pic>
                    <p:nvPicPr>
                      <p:cNvPr id="0" name=""/>
                      <p:cNvPicPr/>
                      <p:nvPr/>
                    </p:nvPicPr>
                    <p:blipFill>
                      <a:blip r:embed="rId4"/>
                      <a:stretch>
                        <a:fillRect/>
                      </a:stretch>
                    </p:blipFill>
                    <p:spPr>
                      <a:xfrm>
                        <a:off x="9586700" y="6148478"/>
                        <a:ext cx="1441468" cy="1306330"/>
                      </a:xfrm>
                      <a:prstGeom prst="rect">
                        <a:avLst/>
                      </a:prstGeom>
                    </p:spPr>
                  </p:pic>
                </p:oleObj>
              </mc:Fallback>
            </mc:AlternateContent>
          </a:graphicData>
        </a:graphic>
      </p:graphicFrame>
      <p:sp>
        <p:nvSpPr>
          <p:cNvPr id="21" name="文本框 20"/>
          <p:cNvSpPr txBox="1"/>
          <p:nvPr/>
        </p:nvSpPr>
        <p:spPr>
          <a:xfrm>
            <a:off x="1177925" y="4484061"/>
            <a:ext cx="9013825" cy="275590"/>
          </a:xfrm>
          <a:prstGeom prst="rect">
            <a:avLst/>
          </a:prstGeom>
          <a:noFill/>
        </p:spPr>
        <p:txBody>
          <a:bodyPr wrap="none" rtlCol="0">
            <a:spAutoFit/>
          </a:bodyPr>
          <a:lstStyle/>
          <a:p>
            <a:pPr algn="l"/>
            <a:r>
              <a:rPr lang="zh-CN" altLang="en-US" sz="1200"/>
              <a:t>AMT: 登陆到待测试设备，amt工具通过记录用户的操作，然后多次重复用户操作，达到稳定性测试的目的，包括压力，内存等测试。</a:t>
            </a:r>
          </a:p>
        </p:txBody>
      </p:sp>
      <p:sp>
        <p:nvSpPr>
          <p:cNvPr id="27" name="文本框 26"/>
          <p:cNvSpPr txBox="1"/>
          <p:nvPr/>
        </p:nvSpPr>
        <p:spPr>
          <a:xfrm>
            <a:off x="1177925" y="4759651"/>
            <a:ext cx="7679690" cy="275590"/>
          </a:xfrm>
          <a:prstGeom prst="rect">
            <a:avLst/>
          </a:prstGeom>
          <a:noFill/>
        </p:spPr>
        <p:txBody>
          <a:bodyPr wrap="none" rtlCol="0">
            <a:spAutoFit/>
          </a:bodyPr>
          <a:lstStyle/>
          <a:p>
            <a:pPr algn="l"/>
            <a:r>
              <a:rPr lang="zh-CN" altLang="en-US" sz="1200" dirty="0"/>
              <a:t>睿蜂：AliOS基准测试(Benchmark Test)，也就是俗称的“跑分”。是用来测量机器处理速度的一组性能测试程序。</a:t>
            </a:r>
          </a:p>
        </p:txBody>
      </p:sp>
      <p:sp>
        <p:nvSpPr>
          <p:cNvPr id="28" name="文本框 27"/>
          <p:cNvSpPr txBox="1"/>
          <p:nvPr/>
        </p:nvSpPr>
        <p:spPr>
          <a:xfrm>
            <a:off x="1177925" y="5035241"/>
            <a:ext cx="7816215" cy="275590"/>
          </a:xfrm>
          <a:prstGeom prst="rect">
            <a:avLst/>
          </a:prstGeom>
          <a:noFill/>
        </p:spPr>
        <p:txBody>
          <a:bodyPr wrap="none" rtlCol="0">
            <a:spAutoFit/>
          </a:bodyPr>
          <a:lstStyle/>
          <a:p>
            <a:pPr algn="l"/>
            <a:r>
              <a:rPr lang="zh-CN" altLang="en-US" sz="1200"/>
              <a:t>UIAutomator：UIAutomator API是基于UI的自动化测试框架，主要是模拟手动单击、滑动、拖动、文本输入等操作。</a:t>
            </a:r>
          </a:p>
        </p:txBody>
      </p:sp>
      <p:sp>
        <p:nvSpPr>
          <p:cNvPr id="29" name="文本框 28"/>
          <p:cNvSpPr txBox="1"/>
          <p:nvPr/>
        </p:nvSpPr>
        <p:spPr>
          <a:xfrm>
            <a:off x="1177925" y="5310831"/>
            <a:ext cx="8453755" cy="275590"/>
          </a:xfrm>
          <a:prstGeom prst="rect">
            <a:avLst/>
          </a:prstGeom>
          <a:noFill/>
        </p:spPr>
        <p:txBody>
          <a:bodyPr wrap="none" rtlCol="0">
            <a:spAutoFit/>
          </a:bodyPr>
          <a:lstStyle/>
          <a:p>
            <a:pPr algn="l"/>
            <a:r>
              <a:rPr lang="zh-CN" altLang="en-US" sz="1200"/>
              <a:t>Monkey：模拟用户触摸屏幕、单指滑动、多指滑动、按键等操作来对设备上的程序进行压力测试，从而检测系统的稳定性。</a:t>
            </a:r>
          </a:p>
        </p:txBody>
      </p:sp>
      <p:sp>
        <p:nvSpPr>
          <p:cNvPr id="30" name="文本框 29"/>
          <p:cNvSpPr txBox="1"/>
          <p:nvPr/>
        </p:nvSpPr>
        <p:spPr>
          <a:xfrm>
            <a:off x="1177925" y="5541336"/>
            <a:ext cx="9207500" cy="275590"/>
          </a:xfrm>
          <a:prstGeom prst="rect">
            <a:avLst/>
          </a:prstGeom>
          <a:noFill/>
        </p:spPr>
        <p:txBody>
          <a:bodyPr wrap="none" rtlCol="0">
            <a:spAutoFit/>
          </a:bodyPr>
          <a:lstStyle/>
          <a:p>
            <a:pPr algn="l"/>
            <a:r>
              <a:rPr lang="zh-CN" altLang="en-US" sz="1200"/>
              <a:t>Atrace：通过抓取和显示应用和YunOS系统各个模块的执行时间，来分析应用或者系统模块性能（包括渲染性能和响应时间等）的工具。</a:t>
            </a:r>
          </a:p>
        </p:txBody>
      </p:sp>
    </p:spTree>
    <p:extLst>
      <p:ext uri="{BB962C8B-B14F-4D97-AF65-F5344CB8AC3E}">
        <p14:creationId xmlns:p14="http://schemas.microsoft.com/office/powerpoint/2010/main" val="39882531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ChangeArrowheads="1"/>
          </p:cNvSpPr>
          <p:nvPr/>
        </p:nvSpPr>
        <p:spPr bwMode="auto">
          <a:xfrm>
            <a:off x="419604" y="121250"/>
            <a:ext cx="7659161" cy="49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681" tIns="41341" rIns="82681" bIns="41341" anchor="ctr"/>
          <a:lstStyle/>
          <a:p>
            <a:pPr eaLnBrk="1" hangingPunct="1">
              <a:lnSpc>
                <a:spcPct val="90000"/>
              </a:lnSpc>
            </a:pPr>
            <a:r>
              <a:rPr lang="zh-CN" altLang="en-US" sz="2800" b="1" dirty="0">
                <a:solidFill>
                  <a:srgbClr val="C00000"/>
                </a:solidFill>
                <a:latin typeface="微软雅黑" pitchFamily="34" charset="-122"/>
                <a:ea typeface="微软雅黑" pitchFamily="34" charset="-122"/>
                <a:sym typeface="微软雅黑" pitchFamily="34" charset="-122"/>
              </a:rPr>
              <a:t>五、产品推进</a:t>
            </a:r>
            <a:r>
              <a:rPr lang="zh-CN" altLang="en-US" sz="2800" b="1" dirty="0" smtClean="0">
                <a:solidFill>
                  <a:srgbClr val="C00000"/>
                </a:solidFill>
                <a:latin typeface="微软雅黑" pitchFamily="34" charset="-122"/>
                <a:ea typeface="微软雅黑" pitchFamily="34" charset="-122"/>
                <a:sym typeface="微软雅黑" pitchFamily="34" charset="-122"/>
              </a:rPr>
              <a:t>体制</a:t>
            </a:r>
            <a:r>
              <a:rPr lang="en-US" altLang="zh-CN" sz="2800" b="1" dirty="0" smtClean="0">
                <a:solidFill>
                  <a:srgbClr val="C00000"/>
                </a:solidFill>
                <a:latin typeface="微软雅黑" pitchFamily="34" charset="-122"/>
                <a:ea typeface="微软雅黑" pitchFamily="34" charset="-122"/>
                <a:sym typeface="微软雅黑" pitchFamily="34" charset="-122"/>
              </a:rPr>
              <a:t>-</a:t>
            </a:r>
            <a:r>
              <a:rPr lang="zh-CN" altLang="en-US" sz="2800" b="1" dirty="0" smtClean="0">
                <a:solidFill>
                  <a:srgbClr val="C00000"/>
                </a:solidFill>
                <a:latin typeface="微软雅黑" pitchFamily="34" charset="-122"/>
                <a:ea typeface="微软雅黑" pitchFamily="34" charset="-122"/>
                <a:sym typeface="微软雅黑" pitchFamily="34" charset="-122"/>
              </a:rPr>
              <a:t>人员结构图</a:t>
            </a:r>
            <a:endParaRPr lang="zh-CN" altLang="en-US" sz="2800" b="1" dirty="0">
              <a:solidFill>
                <a:srgbClr val="C00000"/>
              </a:solidFill>
              <a:latin typeface="微软雅黑" pitchFamily="34" charset="-122"/>
              <a:ea typeface="微软雅黑" pitchFamily="34"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816842495"/>
              </p:ext>
            </p:extLst>
          </p:nvPr>
        </p:nvGraphicFramePr>
        <p:xfrm>
          <a:off x="10597486" y="4792217"/>
          <a:ext cx="1505497" cy="1364356"/>
        </p:xfrm>
        <a:graphic>
          <a:graphicData uri="http://schemas.openxmlformats.org/presentationml/2006/ole">
            <mc:AlternateContent xmlns:mc="http://schemas.openxmlformats.org/markup-compatibility/2006">
              <mc:Choice xmlns:v="urn:schemas-microsoft-com:vml" Requires="v">
                <p:oleObj spid="_x0000_s1250" name="工作表" showAsIcon="1" r:id="rId3" imgW="914400" imgH="828720" progId="Excel.Sheet.8">
                  <p:embed/>
                </p:oleObj>
              </mc:Choice>
              <mc:Fallback>
                <p:oleObj name="工作表" showAsIcon="1" r:id="rId3" imgW="914400" imgH="828720" progId="Excel.Sheet.8">
                  <p:embed/>
                  <p:pic>
                    <p:nvPicPr>
                      <p:cNvPr id="0" name=""/>
                      <p:cNvPicPr/>
                      <p:nvPr/>
                    </p:nvPicPr>
                    <p:blipFill>
                      <a:blip r:embed="rId4"/>
                      <a:stretch>
                        <a:fillRect/>
                      </a:stretch>
                    </p:blipFill>
                    <p:spPr>
                      <a:xfrm>
                        <a:off x="10597486" y="4792217"/>
                        <a:ext cx="1505497" cy="1364356"/>
                      </a:xfrm>
                      <a:prstGeom prst="rect">
                        <a:avLst/>
                      </a:prstGeom>
                    </p:spPr>
                  </p:pic>
                </p:oleObj>
              </mc:Fallback>
            </mc:AlternateContent>
          </a:graphicData>
        </a:graphic>
      </p:graphicFrame>
      <p:sp>
        <p:nvSpPr>
          <p:cNvPr id="5" name="矩形 4"/>
          <p:cNvSpPr/>
          <p:nvPr/>
        </p:nvSpPr>
        <p:spPr>
          <a:xfrm>
            <a:off x="752616" y="2836976"/>
            <a:ext cx="846161" cy="81886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商务</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2775329" y="2802561"/>
            <a:ext cx="1039789" cy="81886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产品</a:t>
            </a:r>
            <a:r>
              <a:rPr lang="en-US" altLang="zh-CN" sz="1200" dirty="0" smtClean="0">
                <a:solidFill>
                  <a:schemeClr val="tx1"/>
                </a:solidFill>
                <a:latin typeface="微软雅黑" panose="020B0503020204020204" pitchFamily="34" charset="-122"/>
                <a:ea typeface="微软雅黑" panose="020B0503020204020204" pitchFamily="34" charset="-122"/>
              </a:rPr>
              <a:t>&amp;</a:t>
            </a:r>
            <a:r>
              <a:rPr lang="zh-CN" altLang="en-US" sz="1200" dirty="0" smtClean="0">
                <a:solidFill>
                  <a:schemeClr val="tx1"/>
                </a:solidFill>
                <a:latin typeface="微软雅黑" panose="020B0503020204020204" pitchFamily="34" charset="-122"/>
                <a:ea typeface="微软雅黑" panose="020B0503020204020204" pitchFamily="34" charset="-122"/>
              </a:rPr>
              <a:t>运营（唐晖）</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5039436" y="4455380"/>
            <a:ext cx="84616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端</a:t>
            </a:r>
          </a:p>
        </p:txBody>
      </p:sp>
      <p:sp>
        <p:nvSpPr>
          <p:cNvPr id="9" name="矩形 8"/>
          <p:cNvSpPr/>
          <p:nvPr/>
        </p:nvSpPr>
        <p:spPr>
          <a:xfrm>
            <a:off x="6610066" y="2836979"/>
            <a:ext cx="846161" cy="81886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研发</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（黄雷）</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0" name="矩形 9"/>
          <p:cNvSpPr/>
          <p:nvPr/>
        </p:nvSpPr>
        <p:spPr>
          <a:xfrm>
            <a:off x="8180696" y="4455380"/>
            <a:ext cx="84616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测试</a:t>
            </a:r>
          </a:p>
        </p:txBody>
      </p:sp>
      <p:sp>
        <p:nvSpPr>
          <p:cNvPr id="11" name="矩形 10"/>
          <p:cNvSpPr/>
          <p:nvPr/>
        </p:nvSpPr>
        <p:spPr>
          <a:xfrm>
            <a:off x="6610066" y="4455380"/>
            <a:ext cx="84616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云</a:t>
            </a:r>
          </a:p>
        </p:txBody>
      </p:sp>
      <p:cxnSp>
        <p:nvCxnSpPr>
          <p:cNvPr id="12" name="直接连接符 11"/>
          <p:cNvCxnSpPr>
            <a:stCxn id="9" idx="2"/>
          </p:cNvCxnSpPr>
          <p:nvPr/>
        </p:nvCxnSpPr>
        <p:spPr>
          <a:xfrm flipH="1">
            <a:off x="7033146" y="3655844"/>
            <a:ext cx="1" cy="395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462516" y="4051632"/>
            <a:ext cx="31412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8" idx="0"/>
          </p:cNvCxnSpPr>
          <p:nvPr/>
        </p:nvCxnSpPr>
        <p:spPr>
          <a:xfrm>
            <a:off x="5462516" y="4051632"/>
            <a:ext cx="1" cy="403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11" idx="0"/>
          </p:cNvCxnSpPr>
          <p:nvPr/>
        </p:nvCxnSpPr>
        <p:spPr>
          <a:xfrm>
            <a:off x="7033146" y="4051632"/>
            <a:ext cx="1" cy="403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10" idx="0"/>
          </p:cNvCxnSpPr>
          <p:nvPr/>
        </p:nvCxnSpPr>
        <p:spPr>
          <a:xfrm>
            <a:off x="8603776" y="4051632"/>
            <a:ext cx="1" cy="403748"/>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126218" y="5343622"/>
            <a:ext cx="84616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主担</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（刘照添）</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8" name="矩形 17"/>
          <p:cNvSpPr/>
          <p:nvPr/>
        </p:nvSpPr>
        <p:spPr>
          <a:xfrm>
            <a:off x="734426" y="4455380"/>
            <a:ext cx="84616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主担</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 张世</a:t>
            </a:r>
            <a:r>
              <a:rPr lang="zh-CN" altLang="en-US" sz="1200" dirty="0">
                <a:solidFill>
                  <a:schemeClr val="tx1"/>
                </a:solidFill>
                <a:latin typeface="微软雅黑" panose="020B0503020204020204" pitchFamily="34" charset="-122"/>
                <a:ea typeface="微软雅黑" panose="020B0503020204020204" pitchFamily="34" charset="-122"/>
              </a:rPr>
              <a:t>强）</a:t>
            </a:r>
          </a:p>
        </p:txBody>
      </p:sp>
      <p:sp>
        <p:nvSpPr>
          <p:cNvPr id="19" name="矩形 18"/>
          <p:cNvSpPr/>
          <p:nvPr/>
        </p:nvSpPr>
        <p:spPr>
          <a:xfrm>
            <a:off x="5039436" y="5279931"/>
            <a:ext cx="84616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主担</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（王磊）</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0" name="矩形 19"/>
          <p:cNvSpPr/>
          <p:nvPr/>
        </p:nvSpPr>
        <p:spPr>
          <a:xfrm>
            <a:off x="6610066" y="5279931"/>
            <a:ext cx="84616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主担</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（董雪松）</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1" name="矩形 20"/>
          <p:cNvSpPr/>
          <p:nvPr/>
        </p:nvSpPr>
        <p:spPr>
          <a:xfrm>
            <a:off x="8180696" y="5279931"/>
            <a:ext cx="84616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主担</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（王涛）</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22" name="直接连接符 21"/>
          <p:cNvCxnSpPr>
            <a:stCxn id="8" idx="2"/>
            <a:endCxn id="19" idx="0"/>
          </p:cNvCxnSpPr>
          <p:nvPr/>
        </p:nvCxnSpPr>
        <p:spPr>
          <a:xfrm>
            <a:off x="5462517" y="4876184"/>
            <a:ext cx="0" cy="403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2"/>
            <a:endCxn id="20" idx="0"/>
          </p:cNvCxnSpPr>
          <p:nvPr/>
        </p:nvCxnSpPr>
        <p:spPr>
          <a:xfrm>
            <a:off x="7033147" y="4876184"/>
            <a:ext cx="0" cy="403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2"/>
            <a:endCxn id="21" idx="0"/>
          </p:cNvCxnSpPr>
          <p:nvPr/>
        </p:nvCxnSpPr>
        <p:spPr>
          <a:xfrm>
            <a:off x="8603777" y="4876184"/>
            <a:ext cx="0" cy="403747"/>
          </a:xfrm>
          <a:prstGeom prst="line">
            <a:avLst/>
          </a:prstGeom>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4827895" y="6239825"/>
            <a:ext cx="42308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组员</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6" name="矩形 25"/>
          <p:cNvSpPr/>
          <p:nvPr/>
        </p:nvSpPr>
        <p:spPr>
          <a:xfrm>
            <a:off x="5674056" y="6239825"/>
            <a:ext cx="42308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组员</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7" name="矩形 26"/>
          <p:cNvSpPr/>
          <p:nvPr/>
        </p:nvSpPr>
        <p:spPr>
          <a:xfrm>
            <a:off x="6520217" y="6239825"/>
            <a:ext cx="42308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组员</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8" name="矩形 27"/>
          <p:cNvSpPr/>
          <p:nvPr/>
        </p:nvSpPr>
        <p:spPr>
          <a:xfrm>
            <a:off x="7244686" y="6239825"/>
            <a:ext cx="42308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组员</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9" name="矩形 28"/>
          <p:cNvSpPr/>
          <p:nvPr/>
        </p:nvSpPr>
        <p:spPr>
          <a:xfrm>
            <a:off x="7969155" y="6239825"/>
            <a:ext cx="42308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组员</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0" name="矩形 29"/>
          <p:cNvSpPr/>
          <p:nvPr/>
        </p:nvSpPr>
        <p:spPr>
          <a:xfrm>
            <a:off x="8815316" y="6239825"/>
            <a:ext cx="42308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组员</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5161127" y="6239825"/>
            <a:ext cx="423081" cy="276999"/>
          </a:xfrm>
          <a:prstGeom prst="rect">
            <a:avLst/>
          </a:prstGeom>
          <a:noFill/>
        </p:spPr>
        <p:txBody>
          <a:bodyPr wrap="square" rtlCol="0">
            <a:spAutoFit/>
          </a:bodyPr>
          <a:lstStyle/>
          <a:p>
            <a:pPr algn="ctr"/>
            <a:r>
              <a:rPr lang="en-US" altLang="zh-CN" sz="1200" dirty="0" smtClean="0"/>
              <a:t>…</a:t>
            </a:r>
            <a:endParaRPr lang="zh-CN" altLang="en-US" sz="1200" dirty="0"/>
          </a:p>
        </p:txBody>
      </p:sp>
      <p:sp>
        <p:nvSpPr>
          <p:cNvPr id="32" name="文本框 31"/>
          <p:cNvSpPr txBox="1"/>
          <p:nvPr/>
        </p:nvSpPr>
        <p:spPr>
          <a:xfrm>
            <a:off x="8327401" y="6207559"/>
            <a:ext cx="423081" cy="276999"/>
          </a:xfrm>
          <a:prstGeom prst="rect">
            <a:avLst/>
          </a:prstGeom>
          <a:noFill/>
        </p:spPr>
        <p:txBody>
          <a:bodyPr wrap="square" rtlCol="0">
            <a:spAutoFit/>
          </a:bodyPr>
          <a:lstStyle/>
          <a:p>
            <a:pPr algn="ctr"/>
            <a:r>
              <a:rPr lang="en-US" altLang="zh-CN" sz="1200" dirty="0" smtClean="0"/>
              <a:t>…</a:t>
            </a:r>
            <a:endParaRPr lang="zh-CN" altLang="en-US" sz="1200" dirty="0"/>
          </a:p>
        </p:txBody>
      </p:sp>
      <p:sp>
        <p:nvSpPr>
          <p:cNvPr id="33" name="文本框 32"/>
          <p:cNvSpPr txBox="1"/>
          <p:nvPr/>
        </p:nvSpPr>
        <p:spPr>
          <a:xfrm>
            <a:off x="6873917" y="6207559"/>
            <a:ext cx="375316" cy="276999"/>
          </a:xfrm>
          <a:prstGeom prst="rect">
            <a:avLst/>
          </a:prstGeom>
          <a:noFill/>
        </p:spPr>
        <p:txBody>
          <a:bodyPr wrap="square" rtlCol="0">
            <a:spAutoFit/>
          </a:bodyPr>
          <a:lstStyle/>
          <a:p>
            <a:pPr algn="ctr"/>
            <a:r>
              <a:rPr lang="en-US" altLang="zh-CN" sz="1200" dirty="0" smtClean="0"/>
              <a:t>…</a:t>
            </a:r>
            <a:endParaRPr lang="zh-CN" altLang="en-US" sz="1200" dirty="0"/>
          </a:p>
        </p:txBody>
      </p:sp>
      <p:cxnSp>
        <p:nvCxnSpPr>
          <p:cNvPr id="34" name="直接连接符 33"/>
          <p:cNvCxnSpPr>
            <a:endCxn id="25" idx="0"/>
          </p:cNvCxnSpPr>
          <p:nvPr/>
        </p:nvCxnSpPr>
        <p:spPr>
          <a:xfrm>
            <a:off x="5039435" y="6016910"/>
            <a:ext cx="1" cy="222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039435" y="6016910"/>
            <a:ext cx="846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26" idx="0"/>
          </p:cNvCxnSpPr>
          <p:nvPr/>
        </p:nvCxnSpPr>
        <p:spPr>
          <a:xfrm>
            <a:off x="5885596" y="6016910"/>
            <a:ext cx="1" cy="222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7" idx="0"/>
          </p:cNvCxnSpPr>
          <p:nvPr/>
        </p:nvCxnSpPr>
        <p:spPr>
          <a:xfrm flipH="1" flipV="1">
            <a:off x="6728348" y="6016910"/>
            <a:ext cx="3410" cy="222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8" idx="0"/>
          </p:cNvCxnSpPr>
          <p:nvPr/>
        </p:nvCxnSpPr>
        <p:spPr>
          <a:xfrm flipV="1">
            <a:off x="7456227" y="6016910"/>
            <a:ext cx="0" cy="222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9" idx="0"/>
          </p:cNvCxnSpPr>
          <p:nvPr/>
        </p:nvCxnSpPr>
        <p:spPr>
          <a:xfrm flipV="1">
            <a:off x="8180696" y="6016910"/>
            <a:ext cx="0" cy="222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0" idx="0"/>
          </p:cNvCxnSpPr>
          <p:nvPr/>
        </p:nvCxnSpPr>
        <p:spPr>
          <a:xfrm flipV="1">
            <a:off x="9026857" y="6016910"/>
            <a:ext cx="0" cy="222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728348" y="6016910"/>
            <a:ext cx="7278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180696" y="6016910"/>
            <a:ext cx="846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9" idx="2"/>
          </p:cNvCxnSpPr>
          <p:nvPr/>
        </p:nvCxnSpPr>
        <p:spPr>
          <a:xfrm flipH="1">
            <a:off x="5462516" y="5700735"/>
            <a:ext cx="1" cy="31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0" idx="2"/>
          </p:cNvCxnSpPr>
          <p:nvPr/>
        </p:nvCxnSpPr>
        <p:spPr>
          <a:xfrm flipH="1">
            <a:off x="7033146" y="5700735"/>
            <a:ext cx="1" cy="31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flipH="1">
            <a:off x="8603776" y="5700735"/>
            <a:ext cx="1" cy="316175"/>
          </a:xfrm>
          <a:prstGeom prst="line">
            <a:avLst/>
          </a:prstGeom>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929168" y="6239825"/>
            <a:ext cx="42308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组员</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7" name="矩形 46"/>
          <p:cNvSpPr/>
          <p:nvPr/>
        </p:nvSpPr>
        <p:spPr>
          <a:xfrm>
            <a:off x="2775329" y="6239825"/>
            <a:ext cx="42308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组员</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2262400" y="6239825"/>
            <a:ext cx="423081" cy="276999"/>
          </a:xfrm>
          <a:prstGeom prst="rect">
            <a:avLst/>
          </a:prstGeom>
          <a:noFill/>
        </p:spPr>
        <p:txBody>
          <a:bodyPr wrap="square" rtlCol="0">
            <a:spAutoFit/>
          </a:bodyPr>
          <a:lstStyle/>
          <a:p>
            <a:pPr algn="ctr"/>
            <a:r>
              <a:rPr lang="en-US" altLang="zh-CN" sz="1200" dirty="0" smtClean="0"/>
              <a:t>…</a:t>
            </a:r>
            <a:endParaRPr lang="zh-CN" altLang="en-US" sz="1200" dirty="0"/>
          </a:p>
        </p:txBody>
      </p:sp>
      <p:cxnSp>
        <p:nvCxnSpPr>
          <p:cNvPr id="49" name="直接连接符 48"/>
          <p:cNvCxnSpPr>
            <a:endCxn id="46" idx="0"/>
          </p:cNvCxnSpPr>
          <p:nvPr/>
        </p:nvCxnSpPr>
        <p:spPr>
          <a:xfrm>
            <a:off x="2140708" y="6016910"/>
            <a:ext cx="1" cy="222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140708" y="6016910"/>
            <a:ext cx="846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endCxn id="47" idx="0"/>
          </p:cNvCxnSpPr>
          <p:nvPr/>
        </p:nvCxnSpPr>
        <p:spPr>
          <a:xfrm>
            <a:off x="2986869" y="6016910"/>
            <a:ext cx="1" cy="222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7" idx="2"/>
          </p:cNvCxnSpPr>
          <p:nvPr/>
        </p:nvCxnSpPr>
        <p:spPr>
          <a:xfrm>
            <a:off x="2549299" y="5764426"/>
            <a:ext cx="0" cy="207291"/>
          </a:xfrm>
          <a:prstGeom prst="line">
            <a:avLst/>
          </a:prstGeom>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7981664" y="3492853"/>
            <a:ext cx="956482"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项目经理</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54" name="矩形 53"/>
          <p:cNvSpPr/>
          <p:nvPr/>
        </p:nvSpPr>
        <p:spPr>
          <a:xfrm>
            <a:off x="5779826" y="2007582"/>
            <a:ext cx="2506639" cy="4199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蔡总</a:t>
            </a:r>
            <a:r>
              <a:rPr lang="zh-CN" altLang="en-US" sz="1200" dirty="0">
                <a:solidFill>
                  <a:schemeClr val="tx1"/>
                </a:solidFill>
                <a:latin typeface="微软雅黑" panose="020B0503020204020204" pitchFamily="34" charset="-122"/>
                <a:ea typeface="微软雅黑" panose="020B0503020204020204" pitchFamily="34" charset="-122"/>
              </a:rPr>
              <a:t>、文</a:t>
            </a:r>
            <a:r>
              <a:rPr lang="zh-CN" altLang="en-US" sz="1200" dirty="0" smtClean="0">
                <a:solidFill>
                  <a:schemeClr val="tx1"/>
                </a:solidFill>
                <a:latin typeface="微软雅黑" panose="020B0503020204020204" pitchFamily="34" charset="-122"/>
                <a:ea typeface="微软雅黑" panose="020B0503020204020204" pitchFamily="34" charset="-122"/>
              </a:rPr>
              <a:t>总、黄部</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55" name="矩形 54"/>
          <p:cNvSpPr/>
          <p:nvPr/>
        </p:nvSpPr>
        <p:spPr>
          <a:xfrm>
            <a:off x="3596182" y="5358407"/>
            <a:ext cx="84616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主</a:t>
            </a:r>
            <a:r>
              <a:rPr lang="zh-CN" altLang="en-US" sz="1200" dirty="0" smtClean="0">
                <a:solidFill>
                  <a:schemeClr val="tx1"/>
                </a:solidFill>
                <a:latin typeface="微软雅黑" panose="020B0503020204020204" pitchFamily="34" charset="-122"/>
                <a:ea typeface="微软雅黑" panose="020B0503020204020204" pitchFamily="34" charset="-122"/>
              </a:rPr>
              <a:t>担</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（陈鹏杰）</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56" name="矩形 55"/>
          <p:cNvSpPr/>
          <p:nvPr/>
        </p:nvSpPr>
        <p:spPr>
          <a:xfrm>
            <a:off x="3392037" y="6209417"/>
            <a:ext cx="42308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组员</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57" name="矩形 56"/>
          <p:cNvSpPr/>
          <p:nvPr/>
        </p:nvSpPr>
        <p:spPr>
          <a:xfrm>
            <a:off x="4238198" y="6209417"/>
            <a:ext cx="42308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组员</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3725269" y="6209417"/>
            <a:ext cx="423081" cy="276999"/>
          </a:xfrm>
          <a:prstGeom prst="rect">
            <a:avLst/>
          </a:prstGeom>
          <a:noFill/>
        </p:spPr>
        <p:txBody>
          <a:bodyPr wrap="square" rtlCol="0">
            <a:spAutoFit/>
          </a:bodyPr>
          <a:lstStyle/>
          <a:p>
            <a:pPr algn="ctr"/>
            <a:r>
              <a:rPr lang="en-US" altLang="zh-CN" sz="1200" dirty="0" smtClean="0"/>
              <a:t>…</a:t>
            </a:r>
            <a:endParaRPr lang="zh-CN" altLang="en-US" sz="1200" dirty="0"/>
          </a:p>
        </p:txBody>
      </p:sp>
      <p:cxnSp>
        <p:nvCxnSpPr>
          <p:cNvPr id="59" name="直接连接符 58"/>
          <p:cNvCxnSpPr>
            <a:endCxn id="56" idx="0"/>
          </p:cNvCxnSpPr>
          <p:nvPr/>
        </p:nvCxnSpPr>
        <p:spPr>
          <a:xfrm>
            <a:off x="3603577" y="5986502"/>
            <a:ext cx="1" cy="222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3603577" y="5986502"/>
            <a:ext cx="846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a:endCxn id="57" idx="0"/>
          </p:cNvCxnSpPr>
          <p:nvPr/>
        </p:nvCxnSpPr>
        <p:spPr>
          <a:xfrm>
            <a:off x="4449738" y="5986502"/>
            <a:ext cx="1" cy="222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5" idx="2"/>
          </p:cNvCxnSpPr>
          <p:nvPr/>
        </p:nvCxnSpPr>
        <p:spPr>
          <a:xfrm>
            <a:off x="4019263" y="5779211"/>
            <a:ext cx="0" cy="207291"/>
          </a:xfrm>
          <a:prstGeom prst="line">
            <a:avLst/>
          </a:prstGeom>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2133312" y="4447420"/>
            <a:ext cx="84616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产品</a:t>
            </a:r>
          </a:p>
        </p:txBody>
      </p:sp>
      <p:sp>
        <p:nvSpPr>
          <p:cNvPr id="64" name="矩形 63"/>
          <p:cNvSpPr/>
          <p:nvPr/>
        </p:nvSpPr>
        <p:spPr>
          <a:xfrm>
            <a:off x="3609830" y="4447420"/>
            <a:ext cx="84616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运营</a:t>
            </a:r>
          </a:p>
        </p:txBody>
      </p:sp>
      <p:cxnSp>
        <p:nvCxnSpPr>
          <p:cNvPr id="65" name="直接连接符 64"/>
          <p:cNvCxnSpPr>
            <a:stCxn id="63" idx="0"/>
          </p:cNvCxnSpPr>
          <p:nvPr/>
        </p:nvCxnSpPr>
        <p:spPr>
          <a:xfrm flipV="1">
            <a:off x="2556393" y="4051632"/>
            <a:ext cx="7395" cy="395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64" idx="0"/>
          </p:cNvCxnSpPr>
          <p:nvPr/>
        </p:nvCxnSpPr>
        <p:spPr>
          <a:xfrm flipH="1" flipV="1">
            <a:off x="4026657" y="4051632"/>
            <a:ext cx="6254" cy="395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556392" y="4051632"/>
            <a:ext cx="14702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 idx="2"/>
          </p:cNvCxnSpPr>
          <p:nvPr/>
        </p:nvCxnSpPr>
        <p:spPr>
          <a:xfrm flipH="1">
            <a:off x="3291524" y="3621426"/>
            <a:ext cx="3700" cy="430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4" idx="2"/>
            <a:endCxn id="55" idx="0"/>
          </p:cNvCxnSpPr>
          <p:nvPr/>
        </p:nvCxnSpPr>
        <p:spPr>
          <a:xfrm flipH="1">
            <a:off x="4019263" y="4868224"/>
            <a:ext cx="13648" cy="490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53" idx="0"/>
          </p:cNvCxnSpPr>
          <p:nvPr/>
        </p:nvCxnSpPr>
        <p:spPr>
          <a:xfrm flipV="1">
            <a:off x="8459905" y="3246408"/>
            <a:ext cx="0" cy="2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9" idx="3"/>
          </p:cNvCxnSpPr>
          <p:nvPr/>
        </p:nvCxnSpPr>
        <p:spPr>
          <a:xfrm flipV="1">
            <a:off x="7456227" y="3246408"/>
            <a:ext cx="1003678" cy="4"/>
          </a:xfrm>
          <a:prstGeom prst="line">
            <a:avLst/>
          </a:prstGeom>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2879108" y="2007582"/>
            <a:ext cx="84616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嵩总</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4" name="矩形 73"/>
          <p:cNvSpPr/>
          <p:nvPr/>
        </p:nvSpPr>
        <p:spPr>
          <a:xfrm>
            <a:off x="752616" y="2007582"/>
            <a:ext cx="846161"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张部</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75" name="直接连接符 74"/>
          <p:cNvCxnSpPr>
            <a:stCxn id="5" idx="0"/>
            <a:endCxn id="74" idx="2"/>
          </p:cNvCxnSpPr>
          <p:nvPr/>
        </p:nvCxnSpPr>
        <p:spPr>
          <a:xfrm flipV="1">
            <a:off x="1175697" y="2428386"/>
            <a:ext cx="0" cy="408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18" idx="0"/>
            <a:endCxn id="5" idx="2"/>
          </p:cNvCxnSpPr>
          <p:nvPr/>
        </p:nvCxnSpPr>
        <p:spPr>
          <a:xfrm flipV="1">
            <a:off x="1157507" y="3655841"/>
            <a:ext cx="18190" cy="799539"/>
          </a:xfrm>
          <a:prstGeom prst="line">
            <a:avLst/>
          </a:prstGeom>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3073017" y="710327"/>
            <a:ext cx="1892489" cy="420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嵩总</a:t>
            </a:r>
          </a:p>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cxnSp>
        <p:nvCxnSpPr>
          <p:cNvPr id="80" name="直接连接符 79"/>
          <p:cNvCxnSpPr>
            <a:stCxn id="9" idx="0"/>
            <a:endCxn id="54" idx="2"/>
          </p:cNvCxnSpPr>
          <p:nvPr/>
        </p:nvCxnSpPr>
        <p:spPr>
          <a:xfrm flipH="1" flipV="1">
            <a:off x="7033146" y="2427546"/>
            <a:ext cx="1" cy="409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54" idx="0"/>
          </p:cNvCxnSpPr>
          <p:nvPr/>
        </p:nvCxnSpPr>
        <p:spPr>
          <a:xfrm flipH="1" flipV="1">
            <a:off x="7033145" y="1635976"/>
            <a:ext cx="1" cy="371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78" idx="2"/>
          </p:cNvCxnSpPr>
          <p:nvPr/>
        </p:nvCxnSpPr>
        <p:spPr>
          <a:xfrm flipH="1">
            <a:off x="4019261" y="1131131"/>
            <a:ext cx="1" cy="504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73" idx="0"/>
          </p:cNvCxnSpPr>
          <p:nvPr/>
        </p:nvCxnSpPr>
        <p:spPr>
          <a:xfrm flipH="1" flipV="1">
            <a:off x="3302188" y="1635976"/>
            <a:ext cx="1" cy="371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6" idx="0"/>
            <a:endCxn id="73" idx="2"/>
          </p:cNvCxnSpPr>
          <p:nvPr/>
        </p:nvCxnSpPr>
        <p:spPr>
          <a:xfrm flipV="1">
            <a:off x="3295224" y="2428386"/>
            <a:ext cx="6965" cy="374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3302189" y="1635976"/>
            <a:ext cx="37309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63" idx="2"/>
            <a:endCxn id="17" idx="0"/>
          </p:cNvCxnSpPr>
          <p:nvPr/>
        </p:nvCxnSpPr>
        <p:spPr>
          <a:xfrm flipH="1">
            <a:off x="2549299" y="4868224"/>
            <a:ext cx="7094" cy="475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74" idx="0"/>
          </p:cNvCxnSpPr>
          <p:nvPr/>
        </p:nvCxnSpPr>
        <p:spPr>
          <a:xfrm rot="5400000" flipH="1" flipV="1">
            <a:off x="2418501" y="393172"/>
            <a:ext cx="371606" cy="2857214"/>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5825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ChangeArrowheads="1"/>
          </p:cNvSpPr>
          <p:nvPr/>
        </p:nvSpPr>
        <p:spPr bwMode="auto">
          <a:xfrm>
            <a:off x="529920" y="108967"/>
            <a:ext cx="7659161" cy="49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681" tIns="41341" rIns="82681" bIns="41341" anchor="ctr"/>
          <a:lstStyle/>
          <a:p>
            <a:pPr eaLnBrk="1" hangingPunct="1">
              <a:lnSpc>
                <a:spcPct val="90000"/>
              </a:lnSpc>
            </a:pPr>
            <a:r>
              <a:rPr lang="zh-CN" altLang="en-US" sz="2895" dirty="0">
                <a:solidFill>
                  <a:srgbClr val="C00000"/>
                </a:solidFill>
                <a:latin typeface="微软雅黑" pitchFamily="34" charset="-122"/>
                <a:ea typeface="微软雅黑" pitchFamily="34" charset="-122"/>
                <a:sym typeface="微软雅黑" pitchFamily="34" charset="-122"/>
              </a:rPr>
              <a:t>六、产品计划（目标计划）</a:t>
            </a:r>
            <a:endParaRPr lang="zh-CN" altLang="en-US" sz="2895" dirty="0">
              <a:solidFill>
                <a:srgbClr val="C00000"/>
              </a:solidFill>
              <a:latin typeface="微软雅黑" pitchFamily="34" charset="-122"/>
              <a:ea typeface="微软雅黑" pitchFamily="34" charset="-122"/>
            </a:endParaRPr>
          </a:p>
        </p:txBody>
      </p:sp>
      <p:sp>
        <p:nvSpPr>
          <p:cNvPr id="44" name="文本框 21"/>
          <p:cNvSpPr>
            <a:spLocks noChangeArrowheads="1"/>
          </p:cNvSpPr>
          <p:nvPr/>
        </p:nvSpPr>
        <p:spPr bwMode="auto">
          <a:xfrm>
            <a:off x="10688891" y="827982"/>
            <a:ext cx="1475690" cy="1525302"/>
          </a:xfrm>
          <a:prstGeom prst="rect">
            <a:avLst/>
          </a:prstGeom>
          <a:noFill/>
          <a:ln w="9525">
            <a:solidFill>
              <a:srgbClr val="000000"/>
            </a:solidFill>
            <a:miter lim="800000"/>
          </a:ln>
        </p:spPr>
        <p:txBody>
          <a:bodyPr wrap="square">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defTabSz="826683" fontAlgn="ctr">
              <a:defRPr/>
            </a:pPr>
            <a:endParaRPr lang="zh-CN" altLang="en-US" sz="2171" b="1" dirty="0">
              <a:solidFill>
                <a:srgbClr val="000000"/>
              </a:solidFill>
              <a:latin typeface="微软雅黑" pitchFamily="34" charset="-122"/>
              <a:ea typeface="微软雅黑" pitchFamily="34" charset="-122"/>
              <a:sym typeface="Calibri"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842006194"/>
              </p:ext>
            </p:extLst>
          </p:nvPr>
        </p:nvGraphicFramePr>
        <p:xfrm>
          <a:off x="71141" y="827982"/>
          <a:ext cx="10587324" cy="6085030"/>
        </p:xfrm>
        <a:graphic>
          <a:graphicData uri="http://schemas.openxmlformats.org/drawingml/2006/table">
            <a:tbl>
              <a:tblPr firstRow="1" bandRow="1">
                <a:tableStyleId>{5C22544A-7EE6-4342-B048-85BDC9FD1C3A}</a:tableStyleId>
              </a:tblPr>
              <a:tblGrid>
                <a:gridCol w="1512167"/>
                <a:gridCol w="1296679"/>
                <a:gridCol w="1296413"/>
                <a:gridCol w="1296413"/>
                <a:gridCol w="1296413"/>
                <a:gridCol w="1296413"/>
                <a:gridCol w="1296413"/>
                <a:gridCol w="1296413"/>
              </a:tblGrid>
              <a:tr h="288031">
                <a:tc rowSpan="2">
                  <a:txBody>
                    <a:bodyPr/>
                    <a:lstStyle/>
                    <a:p>
                      <a:endParaRPr lang="zh-CN" altLang="en-US" dirty="0">
                        <a:solidFill>
                          <a:schemeClr val="accent1">
                            <a:lumMod val="20000"/>
                            <a:lumOff val="80000"/>
                          </a:schemeClr>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7">
                  <a:txBody>
                    <a:bodyPr/>
                    <a:lstStyle/>
                    <a:p>
                      <a:pPr algn="l"/>
                      <a:r>
                        <a:rPr lang="en-US" altLang="zh-CN" dirty="0" smtClean="0">
                          <a:solidFill>
                            <a:schemeClr val="tx1">
                              <a:lumMod val="50000"/>
                              <a:lumOff val="50000"/>
                            </a:schemeClr>
                          </a:solidFill>
                        </a:rPr>
                        <a:t>                                                                    2018</a:t>
                      </a:r>
                      <a:endParaRPr lang="zh-CN" altLang="en-US" dirty="0">
                        <a:solidFill>
                          <a:schemeClr val="tx1">
                            <a:lumMod val="50000"/>
                            <a:lumOff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20000"/>
                        <a:lumOff val="80000"/>
                      </a:schemeClr>
                    </a:solidFill>
                  </a:tcPr>
                </a:tc>
                <a:tc hMerge="1">
                  <a:txBody>
                    <a:bodyPr/>
                    <a:lstStyle/>
                    <a:p>
                      <a:endParaRPr lang="zh-CN" altLang="en-US" dirty="0">
                        <a:solidFill>
                          <a:schemeClr val="bg1">
                            <a:lumMod val="95000"/>
                          </a:schemeClr>
                        </a:solidFill>
                      </a:endParaRPr>
                    </a:p>
                  </a:txBody>
                  <a:tcPr>
                    <a:solidFill>
                      <a:schemeClr val="bg1">
                        <a:lumMod val="65000"/>
                      </a:schemeClr>
                    </a:solidFill>
                  </a:tcPr>
                </a:tc>
                <a:tc hMerge="1">
                  <a:txBody>
                    <a:bodyPr/>
                    <a:lstStyle/>
                    <a:p>
                      <a:endParaRPr lang="zh-CN" altLang="en-US" dirty="0">
                        <a:solidFill>
                          <a:schemeClr val="bg1">
                            <a:lumMod val="95000"/>
                          </a:schemeClr>
                        </a:solidFill>
                      </a:endParaRPr>
                    </a:p>
                  </a:txBody>
                  <a:tcPr>
                    <a:solidFill>
                      <a:schemeClr val="bg1">
                        <a:lumMod val="65000"/>
                      </a:schemeClr>
                    </a:solidFill>
                  </a:tcPr>
                </a:tc>
                <a:tc hMerge="1">
                  <a:txBody>
                    <a:bodyPr/>
                    <a:lstStyle/>
                    <a:p>
                      <a:endParaRPr lang="zh-CN" altLang="en-US" dirty="0">
                        <a:solidFill>
                          <a:schemeClr val="bg1">
                            <a:lumMod val="95000"/>
                          </a:schemeClr>
                        </a:solidFill>
                      </a:endParaRPr>
                    </a:p>
                  </a:txBody>
                  <a:tcPr>
                    <a:solidFill>
                      <a:schemeClr val="bg1">
                        <a:lumMod val="65000"/>
                      </a:schemeClr>
                    </a:solidFill>
                  </a:tcPr>
                </a:tc>
                <a:tc hMerge="1">
                  <a:txBody>
                    <a:bodyPr/>
                    <a:lstStyle/>
                    <a:p>
                      <a:endParaRPr lang="zh-CN" altLang="en-US" dirty="0">
                        <a:solidFill>
                          <a:schemeClr val="bg1">
                            <a:lumMod val="95000"/>
                          </a:schemeClr>
                        </a:solidFill>
                      </a:endParaRPr>
                    </a:p>
                  </a:txBody>
                  <a:tcPr>
                    <a:solidFill>
                      <a:schemeClr val="bg1">
                        <a:lumMod val="65000"/>
                      </a:schemeClr>
                    </a:solidFill>
                  </a:tcPr>
                </a:tc>
                <a:tc hMerge="1">
                  <a:txBody>
                    <a:bodyPr/>
                    <a:lstStyle/>
                    <a:p>
                      <a:endParaRPr lang="zh-CN" altLang="en-US" dirty="0">
                        <a:solidFill>
                          <a:schemeClr val="bg1">
                            <a:lumMod val="95000"/>
                          </a:schemeClr>
                        </a:solidFill>
                      </a:endParaRPr>
                    </a:p>
                  </a:txBody>
                  <a:tcPr>
                    <a:solidFill>
                      <a:schemeClr val="bg1">
                        <a:lumMod val="65000"/>
                      </a:schemeClr>
                    </a:solidFill>
                  </a:tcPr>
                </a:tc>
                <a:tc hMerge="1">
                  <a:txBody>
                    <a:bodyPr/>
                    <a:lstStyle/>
                    <a:p>
                      <a:endParaRPr lang="zh-CN" altLang="en-US" dirty="0">
                        <a:solidFill>
                          <a:schemeClr val="bg1">
                            <a:lumMod val="95000"/>
                          </a:schemeClr>
                        </a:solidFill>
                      </a:endParaRPr>
                    </a:p>
                  </a:txBody>
                  <a:tcPr>
                    <a:solidFill>
                      <a:schemeClr val="bg1">
                        <a:lumMod val="65000"/>
                      </a:schemeClr>
                    </a:solidFill>
                  </a:tcPr>
                </a:tc>
              </a:tr>
              <a:tr h="211065">
                <a:tc vMerge="1">
                  <a:txBody>
                    <a:bodyPr/>
                    <a:lstStyle/>
                    <a:p>
                      <a:endParaRPr lang="zh-CN" altLang="en-US"/>
                    </a:p>
                  </a:txBody>
                  <a:tcPr/>
                </a:tc>
                <a:tc>
                  <a:txBody>
                    <a:bodyPr/>
                    <a:lstStyle/>
                    <a:p>
                      <a:r>
                        <a:rPr lang="en-US" altLang="zh-CN" dirty="0" smtClean="0">
                          <a:solidFill>
                            <a:schemeClr val="tx1">
                              <a:lumMod val="50000"/>
                              <a:lumOff val="50000"/>
                            </a:schemeClr>
                          </a:solidFill>
                        </a:rPr>
                        <a:t>4</a:t>
                      </a:r>
                      <a:endParaRPr lang="zh-CN" altLang="en-US" dirty="0">
                        <a:solidFill>
                          <a:schemeClr val="tx1">
                            <a:lumMod val="50000"/>
                            <a:lumOff val="50000"/>
                          </a:schemeClr>
                        </a:solidFill>
                      </a:endParaRPr>
                    </a:p>
                  </a:txBody>
                  <a:tcP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altLang="zh-CN" dirty="0" smtClean="0">
                          <a:solidFill>
                            <a:schemeClr val="tx1">
                              <a:lumMod val="50000"/>
                              <a:lumOff val="50000"/>
                            </a:schemeClr>
                          </a:solidFill>
                        </a:rPr>
                        <a:t>5</a:t>
                      </a:r>
                      <a:endParaRPr lang="zh-CN" altLang="en-US" dirty="0">
                        <a:solidFill>
                          <a:schemeClr val="tx1">
                            <a:lumMod val="50000"/>
                            <a:lumOff val="50000"/>
                          </a:schemeClr>
                        </a:solidFill>
                      </a:endParaRPr>
                    </a:p>
                  </a:txBody>
                  <a:tcP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altLang="zh-CN" dirty="0" smtClean="0">
                          <a:solidFill>
                            <a:schemeClr val="tx1">
                              <a:lumMod val="50000"/>
                              <a:lumOff val="50000"/>
                            </a:schemeClr>
                          </a:solidFill>
                        </a:rPr>
                        <a:t>6</a:t>
                      </a:r>
                      <a:endParaRPr lang="zh-CN" altLang="en-US" dirty="0">
                        <a:solidFill>
                          <a:schemeClr val="tx1">
                            <a:lumMod val="50000"/>
                            <a:lumOff val="50000"/>
                          </a:schemeClr>
                        </a:solidFill>
                      </a:endParaRPr>
                    </a:p>
                  </a:txBody>
                  <a:tcP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altLang="zh-CN" dirty="0" smtClean="0">
                          <a:solidFill>
                            <a:schemeClr val="tx1">
                              <a:lumMod val="50000"/>
                              <a:lumOff val="50000"/>
                            </a:schemeClr>
                          </a:solidFill>
                        </a:rPr>
                        <a:t>7</a:t>
                      </a:r>
                      <a:endParaRPr lang="zh-CN" altLang="en-US" dirty="0">
                        <a:solidFill>
                          <a:schemeClr val="tx1">
                            <a:lumMod val="50000"/>
                            <a:lumOff val="50000"/>
                          </a:schemeClr>
                        </a:solidFill>
                      </a:endParaRPr>
                    </a:p>
                  </a:txBody>
                  <a:tcP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altLang="zh-CN" dirty="0" smtClean="0">
                          <a:solidFill>
                            <a:schemeClr val="tx1">
                              <a:lumMod val="50000"/>
                              <a:lumOff val="50000"/>
                            </a:schemeClr>
                          </a:solidFill>
                        </a:rPr>
                        <a:t>8</a:t>
                      </a:r>
                      <a:endParaRPr lang="zh-CN" altLang="en-US" dirty="0">
                        <a:solidFill>
                          <a:schemeClr val="tx1">
                            <a:lumMod val="50000"/>
                            <a:lumOff val="50000"/>
                          </a:schemeClr>
                        </a:solidFill>
                      </a:endParaRPr>
                    </a:p>
                  </a:txBody>
                  <a:tcP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altLang="zh-CN" dirty="0" smtClean="0">
                          <a:solidFill>
                            <a:schemeClr val="tx1">
                              <a:lumMod val="50000"/>
                              <a:lumOff val="50000"/>
                            </a:schemeClr>
                          </a:solidFill>
                        </a:rPr>
                        <a:t>9</a:t>
                      </a:r>
                      <a:endParaRPr lang="zh-CN" altLang="en-US" dirty="0">
                        <a:solidFill>
                          <a:schemeClr val="tx1">
                            <a:lumMod val="50000"/>
                            <a:lumOff val="50000"/>
                          </a:schemeClr>
                        </a:solidFill>
                      </a:endParaRPr>
                    </a:p>
                  </a:txBody>
                  <a:tcP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altLang="zh-CN" dirty="0" smtClean="0">
                          <a:solidFill>
                            <a:schemeClr val="tx1">
                              <a:lumMod val="50000"/>
                              <a:lumOff val="50000"/>
                            </a:schemeClr>
                          </a:solidFill>
                        </a:rPr>
                        <a:t>10</a:t>
                      </a:r>
                      <a:endParaRPr lang="zh-CN" altLang="en-US" dirty="0">
                        <a:solidFill>
                          <a:schemeClr val="tx1">
                            <a:lumMod val="50000"/>
                            <a:lumOff val="50000"/>
                          </a:schemeClr>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20000"/>
                        <a:lumOff val="80000"/>
                      </a:schemeClr>
                    </a:solidFill>
                  </a:tcPr>
                </a:tc>
              </a:tr>
              <a:tr h="1430243">
                <a:tc>
                  <a:txBody>
                    <a:bodyPr/>
                    <a:lstStyle/>
                    <a:p>
                      <a:r>
                        <a:rPr lang="zh-CN" altLang="en-US" sz="1400" b="0" kern="1200" dirty="0" smtClean="0">
                          <a:solidFill>
                            <a:schemeClr val="bg2">
                              <a:lumMod val="10000"/>
                            </a:schemeClr>
                          </a:solidFill>
                          <a:latin typeface="Calibri" pitchFamily="34" charset="0"/>
                          <a:ea typeface="微软雅黑" pitchFamily="34" charset="-122"/>
                          <a:cs typeface="Calibri" pitchFamily="34" charset="0"/>
                        </a:rPr>
                        <a:t>本产品计划</a:t>
                      </a:r>
                      <a:endParaRPr lang="zh-CN" altLang="en-US" sz="1400" b="0" kern="1200" dirty="0">
                        <a:solidFill>
                          <a:schemeClr val="bg2">
                            <a:lumMod val="10000"/>
                          </a:schemeClr>
                        </a:solidFill>
                        <a:latin typeface="Calibri" pitchFamily="34" charset="0"/>
                        <a:ea typeface="微软雅黑" pitchFamily="34" charset="-122"/>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2114" rtl="0" eaLnBrk="1" fontAlgn="auto" latinLnBrk="0" hangingPunct="1">
                        <a:lnSpc>
                          <a:spcPct val="100000"/>
                        </a:lnSpc>
                        <a:spcBef>
                          <a:spcPts val="0"/>
                        </a:spcBef>
                        <a:spcAft>
                          <a:spcPts val="0"/>
                        </a:spcAft>
                        <a:buClrTx/>
                        <a:buSzTx/>
                        <a:buFontTx/>
                        <a:buNone/>
                        <a:tabLst/>
                        <a:defRPr/>
                      </a:pPr>
                      <a:endParaRPr kumimoji="1" lang="en-US" altLang="zh-CN" sz="105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965542">
                <a:tc>
                  <a:txBody>
                    <a:bodyPr/>
                    <a:lstStyle/>
                    <a:p>
                      <a:r>
                        <a:rPr lang="zh-CN" altLang="en-US" sz="1400" b="0" dirty="0" smtClean="0">
                          <a:solidFill>
                            <a:schemeClr val="bg2">
                              <a:lumMod val="10000"/>
                            </a:schemeClr>
                          </a:solidFill>
                          <a:latin typeface="Calibri" pitchFamily="34" charset="0"/>
                          <a:ea typeface="微软雅黑" pitchFamily="34" charset="-122"/>
                          <a:cs typeface="Calibri" pitchFamily="34" charset="0"/>
                        </a:rPr>
                        <a:t>关联计划（端）</a:t>
                      </a:r>
                      <a:endParaRPr lang="zh-CN" altLang="en-US" sz="1400" dirty="0">
                        <a:solidFill>
                          <a:schemeClr val="accent1">
                            <a:lumMod val="20000"/>
                            <a:lumOff val="8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707180">
                <a:tc>
                  <a:txBody>
                    <a:bodyPr/>
                    <a:lstStyle/>
                    <a:p>
                      <a:pPr marL="0" marR="0" indent="0" algn="l" defTabSz="912114" rtl="0" eaLnBrk="1" fontAlgn="auto" latinLnBrk="0" hangingPunct="1">
                        <a:lnSpc>
                          <a:spcPct val="100000"/>
                        </a:lnSpc>
                        <a:spcBef>
                          <a:spcPts val="0"/>
                        </a:spcBef>
                        <a:spcAft>
                          <a:spcPts val="0"/>
                        </a:spcAft>
                        <a:buClrTx/>
                        <a:buSzTx/>
                        <a:buFontTx/>
                        <a:buNone/>
                        <a:tabLst/>
                        <a:defRPr/>
                      </a:pPr>
                      <a:r>
                        <a:rPr lang="zh-CN" altLang="en-US" sz="1400" b="0" baseline="0" dirty="0" smtClean="0">
                          <a:solidFill>
                            <a:schemeClr val="bg2">
                              <a:lumMod val="10000"/>
                            </a:schemeClr>
                          </a:solidFill>
                          <a:latin typeface="Calibri" pitchFamily="34" charset="0"/>
                          <a:ea typeface="微软雅黑" pitchFamily="34" charset="-122"/>
                          <a:cs typeface="Calibri" pitchFamily="34" charset="0"/>
                        </a:rPr>
                        <a:t>关联计划</a:t>
                      </a:r>
                      <a:r>
                        <a:rPr lang="en-US" altLang="zh-CN" sz="1400" b="0" baseline="0" dirty="0" smtClean="0">
                          <a:solidFill>
                            <a:schemeClr val="bg2">
                              <a:lumMod val="10000"/>
                            </a:schemeClr>
                          </a:solidFill>
                          <a:latin typeface="Calibri" pitchFamily="34" charset="0"/>
                          <a:ea typeface="微软雅黑" pitchFamily="34" charset="-122"/>
                          <a:cs typeface="Calibri" pitchFamily="34" charset="0"/>
                        </a:rPr>
                        <a:t>(</a:t>
                      </a:r>
                      <a:r>
                        <a:rPr lang="zh-CN" altLang="en-US" sz="1400" b="0" dirty="0" smtClean="0">
                          <a:solidFill>
                            <a:schemeClr val="bg2">
                              <a:lumMod val="10000"/>
                            </a:schemeClr>
                          </a:solidFill>
                          <a:latin typeface="Calibri" pitchFamily="34" charset="0"/>
                          <a:ea typeface="微软雅黑" pitchFamily="34" charset="-122"/>
                          <a:cs typeface="Calibri" pitchFamily="34" charset="0"/>
                        </a:rPr>
                        <a:t>测试</a:t>
                      </a:r>
                      <a:r>
                        <a:rPr lang="en-US" altLang="zh-CN" sz="1400" b="0" dirty="0" smtClean="0">
                          <a:solidFill>
                            <a:schemeClr val="bg2">
                              <a:lumMod val="10000"/>
                            </a:schemeClr>
                          </a:solidFill>
                          <a:latin typeface="Calibri" pitchFamily="34" charset="0"/>
                          <a:ea typeface="微软雅黑" pitchFamily="34" charset="-122"/>
                          <a:cs typeface="Calibri" pitchFamily="34" charset="0"/>
                        </a:rPr>
                        <a:t>)</a:t>
                      </a:r>
                    </a:p>
                    <a:p>
                      <a:endParaRPr lang="zh-CN" altLang="en-US" sz="1400" dirty="0">
                        <a:solidFill>
                          <a:schemeClr val="accent1">
                            <a:lumMod val="20000"/>
                            <a:lumOff val="8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847558">
                <a:tc>
                  <a:txBody>
                    <a:bodyPr/>
                    <a:lstStyle/>
                    <a:p>
                      <a:pPr marL="0" marR="0" indent="0" algn="l" defTabSz="912114" rtl="0" eaLnBrk="1" fontAlgn="auto" latinLnBrk="0" hangingPunct="1">
                        <a:lnSpc>
                          <a:spcPct val="100000"/>
                        </a:lnSpc>
                        <a:spcBef>
                          <a:spcPts val="0"/>
                        </a:spcBef>
                        <a:spcAft>
                          <a:spcPts val="0"/>
                        </a:spcAft>
                        <a:buClrTx/>
                        <a:buSzTx/>
                        <a:buFontTx/>
                        <a:buNone/>
                        <a:tabLst/>
                        <a:defRPr/>
                      </a:pPr>
                      <a:r>
                        <a:rPr lang="zh-CN" altLang="en-US" sz="1400" b="0" dirty="0" smtClean="0">
                          <a:solidFill>
                            <a:schemeClr val="bg2">
                              <a:lumMod val="10000"/>
                            </a:schemeClr>
                          </a:solidFill>
                          <a:latin typeface="Calibri" pitchFamily="34" charset="0"/>
                          <a:ea typeface="微软雅黑" pitchFamily="34" charset="-122"/>
                          <a:cs typeface="Calibri" pitchFamily="34" charset="0"/>
                        </a:rPr>
                        <a:t>关联计划（</a:t>
                      </a:r>
                      <a:r>
                        <a:rPr lang="en-US" altLang="zh-CN" sz="1400" b="0" dirty="0" smtClean="0">
                          <a:solidFill>
                            <a:schemeClr val="bg2">
                              <a:lumMod val="10000"/>
                            </a:schemeClr>
                          </a:solidFill>
                          <a:latin typeface="Calibri" pitchFamily="34" charset="0"/>
                          <a:ea typeface="微软雅黑" pitchFamily="34" charset="-122"/>
                          <a:cs typeface="Calibri" pitchFamily="34" charset="0"/>
                        </a:rPr>
                        <a:t>L2</a:t>
                      </a:r>
                      <a:r>
                        <a:rPr lang="zh-CN" altLang="en-US" sz="1400" b="0" dirty="0" smtClean="0">
                          <a:solidFill>
                            <a:schemeClr val="bg2">
                              <a:lumMod val="10000"/>
                            </a:schemeClr>
                          </a:solidFill>
                          <a:latin typeface="Calibri" pitchFamily="34" charset="0"/>
                          <a:ea typeface="微软雅黑" pitchFamily="34" charset="-122"/>
                          <a:cs typeface="Calibri" pitchFamily="34" charset="0"/>
                        </a:rPr>
                        <a:t>）</a:t>
                      </a:r>
                      <a:endParaRPr lang="en-US" altLang="zh-CN" sz="1400" b="0" dirty="0" smtClean="0">
                        <a:solidFill>
                          <a:schemeClr val="bg2">
                            <a:lumMod val="10000"/>
                          </a:schemeClr>
                        </a:solidFill>
                        <a:latin typeface="Calibri" pitchFamily="34" charset="0"/>
                        <a:ea typeface="微软雅黑" pitchFamily="34" charset="-122"/>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792088">
                <a:tc>
                  <a:txBody>
                    <a:bodyPr/>
                    <a:lstStyle/>
                    <a:p>
                      <a:pPr marL="0" marR="0" lvl="0" indent="0" algn="l" defTabSz="912114" rtl="0" eaLnBrk="1" fontAlgn="auto" latinLnBrk="0" hangingPunct="1">
                        <a:lnSpc>
                          <a:spcPct val="100000"/>
                        </a:lnSpc>
                        <a:spcBef>
                          <a:spcPts val="0"/>
                        </a:spcBef>
                        <a:spcAft>
                          <a:spcPts val="0"/>
                        </a:spcAft>
                        <a:buClrTx/>
                        <a:buSzTx/>
                        <a:buFontTx/>
                        <a:buNone/>
                        <a:tabLst/>
                        <a:defRPr/>
                      </a:pPr>
                      <a:r>
                        <a:rPr lang="zh-CN" altLang="en-US" sz="1400" b="0" dirty="0" smtClean="0">
                          <a:solidFill>
                            <a:schemeClr val="bg2">
                              <a:lumMod val="10000"/>
                            </a:schemeClr>
                          </a:solidFill>
                          <a:latin typeface="Calibri" pitchFamily="34" charset="0"/>
                          <a:ea typeface="微软雅黑" pitchFamily="34" charset="-122"/>
                          <a:cs typeface="Calibri" pitchFamily="34" charset="0"/>
                        </a:rPr>
                        <a:t>关联计划（</a:t>
                      </a:r>
                      <a:r>
                        <a:rPr lang="en-US" altLang="zh-CN" sz="1400" b="0" dirty="0" smtClean="0">
                          <a:solidFill>
                            <a:schemeClr val="bg2">
                              <a:lumMod val="10000"/>
                            </a:schemeClr>
                          </a:solidFill>
                          <a:latin typeface="Calibri" pitchFamily="34" charset="0"/>
                          <a:ea typeface="微软雅黑" pitchFamily="34" charset="-122"/>
                          <a:cs typeface="Calibri" pitchFamily="34" charset="0"/>
                        </a:rPr>
                        <a:t>L3</a:t>
                      </a:r>
                      <a:r>
                        <a:rPr lang="zh-CN" altLang="en-US" sz="1400" b="0" dirty="0" smtClean="0">
                          <a:solidFill>
                            <a:schemeClr val="bg2">
                              <a:lumMod val="10000"/>
                            </a:schemeClr>
                          </a:solidFill>
                          <a:latin typeface="Calibri" pitchFamily="34" charset="0"/>
                          <a:ea typeface="微软雅黑" pitchFamily="34" charset="-122"/>
                          <a:cs typeface="Calibri" pitchFamily="34" charset="0"/>
                        </a:rPr>
                        <a:t>）</a:t>
                      </a:r>
                      <a:endParaRPr lang="en-US" altLang="zh-CN" sz="1400" b="0" dirty="0" smtClean="0">
                        <a:solidFill>
                          <a:schemeClr val="bg2">
                            <a:lumMod val="10000"/>
                          </a:schemeClr>
                        </a:solidFill>
                        <a:latin typeface="Calibri" pitchFamily="34" charset="0"/>
                        <a:ea typeface="微软雅黑" pitchFamily="34" charset="-122"/>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612423">
                <a:tc>
                  <a:txBody>
                    <a:bodyPr/>
                    <a:lstStyle/>
                    <a:p>
                      <a:pPr marL="0" marR="0" lvl="0" indent="0" algn="l" defTabSz="912114" rtl="0" eaLnBrk="1" fontAlgn="auto" latinLnBrk="0" hangingPunct="1">
                        <a:lnSpc>
                          <a:spcPct val="100000"/>
                        </a:lnSpc>
                        <a:spcBef>
                          <a:spcPts val="0"/>
                        </a:spcBef>
                        <a:spcAft>
                          <a:spcPts val="0"/>
                        </a:spcAft>
                        <a:buClrTx/>
                        <a:buSzTx/>
                        <a:buFontTx/>
                        <a:buNone/>
                        <a:tabLst/>
                        <a:defRPr/>
                      </a:pPr>
                      <a:r>
                        <a:rPr lang="zh-CN" altLang="en-US" sz="1400" b="0" dirty="0" smtClean="0">
                          <a:solidFill>
                            <a:schemeClr val="bg2">
                              <a:lumMod val="10000"/>
                            </a:schemeClr>
                          </a:solidFill>
                          <a:latin typeface="Calibri" pitchFamily="34" charset="0"/>
                          <a:ea typeface="微软雅黑" pitchFamily="34" charset="-122"/>
                          <a:cs typeface="Calibri" pitchFamily="34" charset="0"/>
                        </a:rPr>
                        <a:t>关联计划</a:t>
                      </a:r>
                      <a:r>
                        <a:rPr lang="en-US" altLang="zh-CN" sz="1400" b="0" smtClean="0">
                          <a:solidFill>
                            <a:schemeClr val="bg2">
                              <a:lumMod val="10000"/>
                            </a:schemeClr>
                          </a:solidFill>
                          <a:latin typeface="Calibri" pitchFamily="34" charset="0"/>
                          <a:ea typeface="微软雅黑" pitchFamily="34" charset="-122"/>
                          <a:cs typeface="Calibri" pitchFamily="34" charset="0"/>
                        </a:rPr>
                        <a:t>(</a:t>
                      </a:r>
                      <a:r>
                        <a:rPr lang="zh-CN" altLang="en-US" sz="1400" b="0" smtClean="0">
                          <a:solidFill>
                            <a:schemeClr val="bg2">
                              <a:lumMod val="10000"/>
                            </a:schemeClr>
                          </a:solidFill>
                          <a:latin typeface="Calibri" pitchFamily="34" charset="0"/>
                          <a:ea typeface="微软雅黑" pitchFamily="34" charset="-122"/>
                          <a:cs typeface="Calibri" pitchFamily="34" charset="0"/>
                        </a:rPr>
                        <a:t>数据库</a:t>
                      </a:r>
                      <a:r>
                        <a:rPr lang="zh-CN" altLang="en-US" sz="1400" b="0" dirty="0" smtClean="0">
                          <a:solidFill>
                            <a:schemeClr val="bg2">
                              <a:lumMod val="10000"/>
                            </a:schemeClr>
                          </a:solidFill>
                          <a:latin typeface="Calibri" pitchFamily="34" charset="0"/>
                          <a:ea typeface="微软雅黑" pitchFamily="34" charset="-122"/>
                          <a:cs typeface="Calibri" pitchFamily="34" charset="0"/>
                        </a:rPr>
                        <a:t>）</a:t>
                      </a:r>
                      <a:endParaRPr lang="en-US" altLang="zh-CN" sz="1400" b="0" dirty="0" smtClean="0">
                        <a:solidFill>
                          <a:schemeClr val="bg2">
                            <a:lumMod val="10000"/>
                          </a:schemeClr>
                        </a:solidFill>
                        <a:latin typeface="Calibri" pitchFamily="34" charset="0"/>
                        <a:ea typeface="微软雅黑" pitchFamily="34" charset="-122"/>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89" name="五边形 88"/>
          <p:cNvSpPr/>
          <p:nvPr/>
        </p:nvSpPr>
        <p:spPr bwMode="auto">
          <a:xfrm>
            <a:off x="2159388" y="1658817"/>
            <a:ext cx="866153" cy="374181"/>
          </a:xfrm>
          <a:prstGeom prst="homePlate">
            <a:avLst/>
          </a:prstGeom>
          <a:solidFill>
            <a:srgbClr val="D7712B">
              <a:lumMod val="40000"/>
              <a:lumOff val="60000"/>
            </a:srgbClr>
          </a:solidFill>
          <a:ln w="9525" cap="flat" cmpd="sng" algn="ctr">
            <a:noFill/>
            <a:prstDash val="solid"/>
          </a:ln>
          <a:effectLst>
            <a:outerShdw blurRad="40000" dist="20000" dir="5400000" rotWithShape="0">
              <a:srgbClr val="000000">
                <a:alpha val="38000"/>
              </a:srgbClr>
            </a:outerShdw>
          </a:effectLst>
        </p:spPr>
        <p:txBody>
          <a:bodyPr lIns="91401" tIns="45712" rIns="91401" bIns="45712" anchor="ctr"/>
          <a:lstStyle>
            <a:defPPr>
              <a:defRPr lang="zh-CN">
                <a:solidFill>
                  <a:schemeClr val="dk1"/>
                </a:solidFill>
              </a:defRPr>
            </a:defPPr>
            <a:lvl1pPr marL="0" algn="l" defTabSz="913765" rtl="0" eaLnBrk="1" latinLnBrk="0" hangingPunct="1">
              <a:defRPr sz="1800" kern="1200">
                <a:solidFill>
                  <a:schemeClr val="dk1"/>
                </a:solidFill>
                <a:latin typeface="+mn-lt"/>
                <a:ea typeface="+mn-ea"/>
                <a:cs typeface="+mn-cs"/>
              </a:defRPr>
            </a:lvl1pPr>
            <a:lvl2pPr marL="457200" algn="l" defTabSz="913765" rtl="0" eaLnBrk="1" latinLnBrk="0" hangingPunct="1">
              <a:defRPr sz="1800" kern="1200">
                <a:solidFill>
                  <a:schemeClr val="dk1"/>
                </a:solidFill>
                <a:latin typeface="+mn-lt"/>
                <a:ea typeface="+mn-ea"/>
                <a:cs typeface="+mn-cs"/>
              </a:defRPr>
            </a:lvl2pPr>
            <a:lvl3pPr marL="913765" algn="l" defTabSz="913765" rtl="0" eaLnBrk="1" latinLnBrk="0" hangingPunct="1">
              <a:defRPr sz="1800" kern="1200">
                <a:solidFill>
                  <a:schemeClr val="dk1"/>
                </a:solidFill>
                <a:latin typeface="+mn-lt"/>
                <a:ea typeface="+mn-ea"/>
                <a:cs typeface="+mn-cs"/>
              </a:defRPr>
            </a:lvl3pPr>
            <a:lvl4pPr marL="1370965" algn="l" defTabSz="913765" rtl="0" eaLnBrk="1" latinLnBrk="0" hangingPunct="1">
              <a:defRPr sz="1800" kern="1200">
                <a:solidFill>
                  <a:schemeClr val="dk1"/>
                </a:solidFill>
                <a:latin typeface="+mn-lt"/>
                <a:ea typeface="+mn-ea"/>
                <a:cs typeface="+mn-cs"/>
              </a:defRPr>
            </a:lvl4pPr>
            <a:lvl5pPr marL="1828165" algn="l" defTabSz="913765" rtl="0" eaLnBrk="1" latinLnBrk="0" hangingPunct="1">
              <a:defRPr sz="1800" kern="1200">
                <a:solidFill>
                  <a:schemeClr val="dk1"/>
                </a:solidFill>
                <a:latin typeface="+mn-lt"/>
                <a:ea typeface="+mn-ea"/>
                <a:cs typeface="+mn-cs"/>
              </a:defRPr>
            </a:lvl5pPr>
            <a:lvl6pPr marL="2284730" algn="l" defTabSz="913765" rtl="0" eaLnBrk="1" latinLnBrk="0" hangingPunct="1">
              <a:defRPr sz="1800" kern="1200">
                <a:solidFill>
                  <a:schemeClr val="dk1"/>
                </a:solidFill>
                <a:latin typeface="+mn-lt"/>
                <a:ea typeface="+mn-ea"/>
                <a:cs typeface="+mn-cs"/>
              </a:defRPr>
            </a:lvl6pPr>
            <a:lvl7pPr marL="2741930" algn="l" defTabSz="913765" rtl="0" eaLnBrk="1" latinLnBrk="0" hangingPunct="1">
              <a:defRPr sz="1800" kern="1200">
                <a:solidFill>
                  <a:schemeClr val="dk1"/>
                </a:solidFill>
                <a:latin typeface="+mn-lt"/>
                <a:ea typeface="+mn-ea"/>
                <a:cs typeface="+mn-cs"/>
              </a:defRPr>
            </a:lvl7pPr>
            <a:lvl8pPr marL="3198495" algn="l" defTabSz="913765" rtl="0" eaLnBrk="1" latinLnBrk="0" hangingPunct="1">
              <a:defRPr sz="1800" kern="1200">
                <a:solidFill>
                  <a:schemeClr val="dk1"/>
                </a:solidFill>
                <a:latin typeface="+mn-lt"/>
                <a:ea typeface="+mn-ea"/>
                <a:cs typeface="+mn-cs"/>
              </a:defRPr>
            </a:lvl8pPr>
            <a:lvl9pPr marL="3655695" algn="l" defTabSz="913765" rtl="0" eaLnBrk="1" latinLnBrk="0" hangingPunct="1">
              <a:defRPr sz="1800" kern="1200">
                <a:solidFill>
                  <a:schemeClr val="dk1"/>
                </a:solidFill>
                <a:latin typeface="+mn-lt"/>
                <a:ea typeface="+mn-ea"/>
                <a:cs typeface="+mn-cs"/>
              </a:defRPr>
            </a:lvl9pPr>
          </a:lstStyle>
          <a:p>
            <a:pPr marL="0" marR="0" lvl="0" indent="0" algn="ctr" defTabSz="913765" rtl="0" eaLnBrk="1" fontAlgn="auto" latinLnBrk="0" hangingPunct="1">
              <a:lnSpc>
                <a:spcPct val="105000"/>
              </a:lnSpc>
              <a:spcBef>
                <a:spcPts val="0"/>
              </a:spcBef>
              <a:spcAft>
                <a:spcPts val="0"/>
              </a:spcAft>
              <a:buClrTx/>
              <a:buSzTx/>
              <a:buFontTx/>
              <a:buNone/>
              <a:defRPr/>
            </a:pPr>
            <a:r>
              <a:rPr kumimoji="1" lang="zh-CN"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pitchFamily="34" charset="0"/>
              </a:rPr>
              <a:t>服务</a:t>
            </a:r>
            <a:r>
              <a:rPr kumimoji="1" lang="zh-CN" altLang="en-US" sz="1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pitchFamily="34" charset="0"/>
              </a:rPr>
              <a:t>清单</a:t>
            </a:r>
            <a:endParaRPr kumimoji="1" lang="en-US" altLang="zh-CN" sz="1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pitchFamily="34" charset="0"/>
            </a:endParaRPr>
          </a:p>
          <a:p>
            <a:pPr marL="0" marR="0" lvl="0" indent="0" algn="ctr" defTabSz="913765" rtl="0" eaLnBrk="1" fontAlgn="auto" latinLnBrk="0" hangingPunct="1">
              <a:lnSpc>
                <a:spcPct val="105000"/>
              </a:lnSpc>
              <a:spcBef>
                <a:spcPts val="0"/>
              </a:spcBef>
              <a:spcAft>
                <a:spcPts val="0"/>
              </a:spcAft>
              <a:buClrTx/>
              <a:buSzTx/>
              <a:buFontTx/>
              <a:buNone/>
              <a:defRPr/>
            </a:pPr>
            <a:r>
              <a:rPr kumimoji="1" lang="zh-CN" altLang="en-US" sz="1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pitchFamily="34" charset="0"/>
              </a:rPr>
              <a:t>打</a:t>
            </a:r>
            <a:r>
              <a:rPr kumimoji="1" lang="zh-CN"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pitchFamily="34" charset="0"/>
              </a:rPr>
              <a:t>和</a:t>
            </a:r>
          </a:p>
        </p:txBody>
      </p:sp>
      <p:sp>
        <p:nvSpPr>
          <p:cNvPr id="90" name="椭圆 89"/>
          <p:cNvSpPr/>
          <p:nvPr/>
        </p:nvSpPr>
        <p:spPr bwMode="auto">
          <a:xfrm>
            <a:off x="2881541" y="1821883"/>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2881541" y="1611091"/>
            <a:ext cx="552486" cy="276999"/>
          </a:xfrm>
          <a:prstGeom prst="rect">
            <a:avLst/>
          </a:prstGeom>
          <a:noFill/>
        </p:spPr>
        <p:txBody>
          <a:bodyPr wrap="square" rtlCol="0">
            <a:spAutoFit/>
          </a:bodyPr>
          <a:lstStyle/>
          <a:p>
            <a:r>
              <a:rPr lang="en-US" altLang="zh-CN" sz="1200" dirty="0" smtClean="0"/>
              <a:t>5.4</a:t>
            </a:r>
            <a:r>
              <a:rPr lang="zh-CN" altLang="en-US" sz="1200" dirty="0" smtClean="0"/>
              <a:t>号</a:t>
            </a:r>
            <a:endParaRPr lang="zh-CN" altLang="en-US" sz="1200" dirty="0"/>
          </a:p>
        </p:txBody>
      </p:sp>
      <p:sp>
        <p:nvSpPr>
          <p:cNvPr id="98" name="五边形 97"/>
          <p:cNvSpPr/>
          <p:nvPr/>
        </p:nvSpPr>
        <p:spPr bwMode="auto">
          <a:xfrm>
            <a:off x="2004765" y="2121943"/>
            <a:ext cx="1020776" cy="374015"/>
          </a:xfrm>
          <a:prstGeom prst="homePlate">
            <a:avLst/>
          </a:prstGeom>
          <a:solidFill>
            <a:srgbClr val="D7712B">
              <a:lumMod val="40000"/>
              <a:lumOff val="60000"/>
            </a:srgbClr>
          </a:solidFill>
          <a:ln w="9525" cap="flat" cmpd="sng" algn="ctr">
            <a:noFill/>
            <a:prstDash val="solid"/>
          </a:ln>
          <a:effectLst>
            <a:outerShdw blurRad="40000" dist="20000" dir="5400000" rotWithShape="0">
              <a:srgbClr val="000000">
                <a:alpha val="38000"/>
              </a:srgbClr>
            </a:outerShdw>
          </a:effectLst>
        </p:spPr>
        <p:txBody>
          <a:bodyPr lIns="91401" tIns="45712" rIns="91401" bIns="45712" anchor="ctr"/>
          <a:lstStyle>
            <a:defPPr>
              <a:defRPr lang="zh-CN">
                <a:solidFill>
                  <a:schemeClr val="dk1"/>
                </a:solidFill>
              </a:defRPr>
            </a:defPPr>
            <a:lvl1pPr marL="0" algn="l" defTabSz="913765" rtl="0" eaLnBrk="1" latinLnBrk="0" hangingPunct="1">
              <a:defRPr sz="1800" kern="1200">
                <a:solidFill>
                  <a:schemeClr val="dk1"/>
                </a:solidFill>
                <a:latin typeface="+mn-lt"/>
                <a:ea typeface="+mn-ea"/>
                <a:cs typeface="+mn-cs"/>
              </a:defRPr>
            </a:lvl1pPr>
            <a:lvl2pPr marL="457200" algn="l" defTabSz="913765" rtl="0" eaLnBrk="1" latinLnBrk="0" hangingPunct="1">
              <a:defRPr sz="1800" kern="1200">
                <a:solidFill>
                  <a:schemeClr val="dk1"/>
                </a:solidFill>
                <a:latin typeface="+mn-lt"/>
                <a:ea typeface="+mn-ea"/>
                <a:cs typeface="+mn-cs"/>
              </a:defRPr>
            </a:lvl2pPr>
            <a:lvl3pPr marL="913765" algn="l" defTabSz="913765" rtl="0" eaLnBrk="1" latinLnBrk="0" hangingPunct="1">
              <a:defRPr sz="1800" kern="1200">
                <a:solidFill>
                  <a:schemeClr val="dk1"/>
                </a:solidFill>
                <a:latin typeface="+mn-lt"/>
                <a:ea typeface="+mn-ea"/>
                <a:cs typeface="+mn-cs"/>
              </a:defRPr>
            </a:lvl3pPr>
            <a:lvl4pPr marL="1370965" algn="l" defTabSz="913765" rtl="0" eaLnBrk="1" latinLnBrk="0" hangingPunct="1">
              <a:defRPr sz="1800" kern="1200">
                <a:solidFill>
                  <a:schemeClr val="dk1"/>
                </a:solidFill>
                <a:latin typeface="+mn-lt"/>
                <a:ea typeface="+mn-ea"/>
                <a:cs typeface="+mn-cs"/>
              </a:defRPr>
            </a:lvl4pPr>
            <a:lvl5pPr marL="1828165" algn="l" defTabSz="913765" rtl="0" eaLnBrk="1" latinLnBrk="0" hangingPunct="1">
              <a:defRPr sz="1800" kern="1200">
                <a:solidFill>
                  <a:schemeClr val="dk1"/>
                </a:solidFill>
                <a:latin typeface="+mn-lt"/>
                <a:ea typeface="+mn-ea"/>
                <a:cs typeface="+mn-cs"/>
              </a:defRPr>
            </a:lvl5pPr>
            <a:lvl6pPr marL="2284730" algn="l" defTabSz="913765" rtl="0" eaLnBrk="1" latinLnBrk="0" hangingPunct="1">
              <a:defRPr sz="1800" kern="1200">
                <a:solidFill>
                  <a:schemeClr val="dk1"/>
                </a:solidFill>
                <a:latin typeface="+mn-lt"/>
                <a:ea typeface="+mn-ea"/>
                <a:cs typeface="+mn-cs"/>
              </a:defRPr>
            </a:lvl6pPr>
            <a:lvl7pPr marL="2741930" algn="l" defTabSz="913765" rtl="0" eaLnBrk="1" latinLnBrk="0" hangingPunct="1">
              <a:defRPr sz="1800" kern="1200">
                <a:solidFill>
                  <a:schemeClr val="dk1"/>
                </a:solidFill>
                <a:latin typeface="+mn-lt"/>
                <a:ea typeface="+mn-ea"/>
                <a:cs typeface="+mn-cs"/>
              </a:defRPr>
            </a:lvl7pPr>
            <a:lvl8pPr marL="3198495" algn="l" defTabSz="913765" rtl="0" eaLnBrk="1" latinLnBrk="0" hangingPunct="1">
              <a:defRPr sz="1800" kern="1200">
                <a:solidFill>
                  <a:schemeClr val="dk1"/>
                </a:solidFill>
                <a:latin typeface="+mn-lt"/>
                <a:ea typeface="+mn-ea"/>
                <a:cs typeface="+mn-cs"/>
              </a:defRPr>
            </a:lvl8pPr>
            <a:lvl9pPr marL="3655695" algn="l" defTabSz="913765" rtl="0" eaLnBrk="1" latinLnBrk="0" hangingPunct="1">
              <a:defRPr sz="1800" kern="1200">
                <a:solidFill>
                  <a:schemeClr val="dk1"/>
                </a:solidFill>
                <a:latin typeface="+mn-lt"/>
                <a:ea typeface="+mn-ea"/>
                <a:cs typeface="+mn-cs"/>
              </a:defRPr>
            </a:lvl9pPr>
          </a:lstStyle>
          <a:p>
            <a:pPr marL="0" marR="0" lvl="0" indent="0" algn="ctr" defTabSz="913765" rtl="0" eaLnBrk="1" fontAlgn="auto" latinLnBrk="0" hangingPunct="1">
              <a:lnSpc>
                <a:spcPct val="105000"/>
              </a:lnSpc>
              <a:spcBef>
                <a:spcPts val="0"/>
              </a:spcBef>
              <a:spcAft>
                <a:spcPts val="0"/>
              </a:spcAft>
              <a:buClrTx/>
              <a:buSzTx/>
              <a:buFontTx/>
              <a:buNone/>
              <a:defRPr/>
            </a:pPr>
            <a:r>
              <a:rPr kumimoji="1" lang="en-US" altLang="zh-CN" sz="10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LY--UI/UE</a:t>
            </a:r>
          </a:p>
          <a:p>
            <a:pPr marL="0" marR="0" lvl="0" indent="0" algn="ctr" defTabSz="913765" rtl="0" eaLnBrk="1" fontAlgn="auto" latinLnBrk="0" hangingPunct="1">
              <a:lnSpc>
                <a:spcPct val="105000"/>
              </a:lnSpc>
              <a:spcBef>
                <a:spcPts val="0"/>
              </a:spcBef>
              <a:spcAft>
                <a:spcPts val="0"/>
              </a:spcAft>
              <a:buClrTx/>
              <a:buSzTx/>
              <a:buFontTx/>
              <a:buNone/>
              <a:defRPr/>
            </a:pPr>
            <a:r>
              <a:rPr kumimoji="1" lang="zh-CN" altLang="en-US" sz="10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主界面完成</a:t>
            </a:r>
            <a:endParaRPr kumimoji="1" lang="zh-CN" altLang="en-US" sz="1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pitchFamily="34" charset="0"/>
            </a:endParaRPr>
          </a:p>
        </p:txBody>
      </p:sp>
      <p:sp>
        <p:nvSpPr>
          <p:cNvPr id="99" name="椭圆 98"/>
          <p:cNvSpPr/>
          <p:nvPr/>
        </p:nvSpPr>
        <p:spPr bwMode="auto">
          <a:xfrm>
            <a:off x="2953541" y="2236950"/>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0" name="五边形 99"/>
          <p:cNvSpPr/>
          <p:nvPr/>
        </p:nvSpPr>
        <p:spPr bwMode="auto">
          <a:xfrm>
            <a:off x="3328426" y="1582980"/>
            <a:ext cx="706120" cy="633214"/>
          </a:xfrm>
          <a:prstGeom prst="homePlate">
            <a:avLst/>
          </a:prstGeom>
          <a:solidFill>
            <a:srgbClr val="D7712B">
              <a:lumMod val="40000"/>
              <a:lumOff val="60000"/>
            </a:srgbClr>
          </a:solidFill>
          <a:ln w="9525" cap="flat" cmpd="sng" algn="ctr">
            <a:noFill/>
            <a:prstDash val="solid"/>
          </a:ln>
          <a:effectLst>
            <a:outerShdw blurRad="40000" dist="20000" dir="5400000" rotWithShape="0">
              <a:srgbClr val="000000">
                <a:alpha val="38000"/>
              </a:srgbClr>
            </a:outerShdw>
          </a:effectLst>
        </p:spPr>
        <p:txBody>
          <a:bodyPr lIns="91401" tIns="45712" rIns="91401" bIns="45712" anchor="ctr"/>
          <a:lstStyle>
            <a:defPPr>
              <a:defRPr lang="zh-CN">
                <a:solidFill>
                  <a:schemeClr val="dk1"/>
                </a:solidFill>
              </a:defRPr>
            </a:defPPr>
            <a:lvl1pPr marL="0" algn="l" defTabSz="913765" rtl="0" eaLnBrk="1" latinLnBrk="0" hangingPunct="1">
              <a:defRPr sz="1800" kern="1200">
                <a:solidFill>
                  <a:schemeClr val="dk1"/>
                </a:solidFill>
                <a:latin typeface="+mn-lt"/>
                <a:ea typeface="+mn-ea"/>
                <a:cs typeface="+mn-cs"/>
              </a:defRPr>
            </a:lvl1pPr>
            <a:lvl2pPr marL="457200" algn="l" defTabSz="913765" rtl="0" eaLnBrk="1" latinLnBrk="0" hangingPunct="1">
              <a:defRPr sz="1800" kern="1200">
                <a:solidFill>
                  <a:schemeClr val="dk1"/>
                </a:solidFill>
                <a:latin typeface="+mn-lt"/>
                <a:ea typeface="+mn-ea"/>
                <a:cs typeface="+mn-cs"/>
              </a:defRPr>
            </a:lvl2pPr>
            <a:lvl3pPr marL="913765" algn="l" defTabSz="913765" rtl="0" eaLnBrk="1" latinLnBrk="0" hangingPunct="1">
              <a:defRPr sz="1800" kern="1200">
                <a:solidFill>
                  <a:schemeClr val="dk1"/>
                </a:solidFill>
                <a:latin typeface="+mn-lt"/>
                <a:ea typeface="+mn-ea"/>
                <a:cs typeface="+mn-cs"/>
              </a:defRPr>
            </a:lvl3pPr>
            <a:lvl4pPr marL="1370965" algn="l" defTabSz="913765" rtl="0" eaLnBrk="1" latinLnBrk="0" hangingPunct="1">
              <a:defRPr sz="1800" kern="1200">
                <a:solidFill>
                  <a:schemeClr val="dk1"/>
                </a:solidFill>
                <a:latin typeface="+mn-lt"/>
                <a:ea typeface="+mn-ea"/>
                <a:cs typeface="+mn-cs"/>
              </a:defRPr>
            </a:lvl4pPr>
            <a:lvl5pPr marL="1828165" algn="l" defTabSz="913765" rtl="0" eaLnBrk="1" latinLnBrk="0" hangingPunct="1">
              <a:defRPr sz="1800" kern="1200">
                <a:solidFill>
                  <a:schemeClr val="dk1"/>
                </a:solidFill>
                <a:latin typeface="+mn-lt"/>
                <a:ea typeface="+mn-ea"/>
                <a:cs typeface="+mn-cs"/>
              </a:defRPr>
            </a:lvl5pPr>
            <a:lvl6pPr marL="2284730" algn="l" defTabSz="913765" rtl="0" eaLnBrk="1" latinLnBrk="0" hangingPunct="1">
              <a:defRPr sz="1800" kern="1200">
                <a:solidFill>
                  <a:schemeClr val="dk1"/>
                </a:solidFill>
                <a:latin typeface="+mn-lt"/>
                <a:ea typeface="+mn-ea"/>
                <a:cs typeface="+mn-cs"/>
              </a:defRPr>
            </a:lvl6pPr>
            <a:lvl7pPr marL="2741930" algn="l" defTabSz="913765" rtl="0" eaLnBrk="1" latinLnBrk="0" hangingPunct="1">
              <a:defRPr sz="1800" kern="1200">
                <a:solidFill>
                  <a:schemeClr val="dk1"/>
                </a:solidFill>
                <a:latin typeface="+mn-lt"/>
                <a:ea typeface="+mn-ea"/>
                <a:cs typeface="+mn-cs"/>
              </a:defRPr>
            </a:lvl7pPr>
            <a:lvl8pPr marL="3198495" algn="l" defTabSz="913765" rtl="0" eaLnBrk="1" latinLnBrk="0" hangingPunct="1">
              <a:defRPr sz="1800" kern="1200">
                <a:solidFill>
                  <a:schemeClr val="dk1"/>
                </a:solidFill>
                <a:latin typeface="+mn-lt"/>
                <a:ea typeface="+mn-ea"/>
                <a:cs typeface="+mn-cs"/>
              </a:defRPr>
            </a:lvl8pPr>
            <a:lvl9pPr marL="3655695" algn="l" defTabSz="913765" rtl="0" eaLnBrk="1" latinLnBrk="0" hangingPunct="1">
              <a:defRPr sz="1800" kern="1200">
                <a:solidFill>
                  <a:schemeClr val="dk1"/>
                </a:solidFill>
                <a:latin typeface="+mn-lt"/>
                <a:ea typeface="+mn-ea"/>
                <a:cs typeface="+mn-cs"/>
              </a:defRPr>
            </a:lvl9pPr>
          </a:lstStyle>
          <a:p>
            <a:pPr marL="0" marR="0" lvl="0" indent="0" algn="ctr" defTabSz="913765" rtl="0" eaLnBrk="1" fontAlgn="auto" latinLnBrk="0" hangingPunct="1">
              <a:lnSpc>
                <a:spcPct val="105000"/>
              </a:lnSpc>
              <a:spcBef>
                <a:spcPts val="0"/>
              </a:spcBef>
              <a:spcAft>
                <a:spcPts val="0"/>
              </a:spcAft>
              <a:buClrTx/>
              <a:buSzTx/>
              <a:buFontTx/>
              <a:buNone/>
              <a:defRPr/>
            </a:pPr>
            <a:r>
              <a:rPr kumimoji="1" lang="en-US" altLang="zh-CN" sz="10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LY---UI/UE</a:t>
            </a:r>
            <a:r>
              <a:rPr kumimoji="1" lang="zh-CN" altLang="en-US" sz="10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界面</a:t>
            </a:r>
            <a:endParaRPr kumimoji="1" lang="zh-CN" altLang="en-US" sz="1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pitchFamily="34" charset="0"/>
            </a:endParaRPr>
          </a:p>
        </p:txBody>
      </p:sp>
      <p:sp>
        <p:nvSpPr>
          <p:cNvPr id="101" name="椭圆 100"/>
          <p:cNvSpPr/>
          <p:nvPr/>
        </p:nvSpPr>
        <p:spPr bwMode="auto">
          <a:xfrm>
            <a:off x="3890546" y="1803102"/>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2" name="TextBox 1"/>
          <p:cNvSpPr txBox="1"/>
          <p:nvPr/>
        </p:nvSpPr>
        <p:spPr>
          <a:xfrm>
            <a:off x="2803996" y="2051156"/>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rPr>
              <a:t>5.10</a:t>
            </a:r>
          </a:p>
        </p:txBody>
      </p:sp>
      <p:sp>
        <p:nvSpPr>
          <p:cNvPr id="103" name="TextBox 1"/>
          <p:cNvSpPr txBox="1"/>
          <p:nvPr/>
        </p:nvSpPr>
        <p:spPr>
          <a:xfrm>
            <a:off x="3694045" y="1985001"/>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5.24</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04" name="五边形 103"/>
          <p:cNvSpPr/>
          <p:nvPr/>
        </p:nvSpPr>
        <p:spPr bwMode="auto">
          <a:xfrm>
            <a:off x="2953541" y="2610965"/>
            <a:ext cx="1363222" cy="374015"/>
          </a:xfrm>
          <a:prstGeom prst="homePlate">
            <a:avLst/>
          </a:prstGeom>
          <a:solidFill>
            <a:srgbClr val="D7712B">
              <a:lumMod val="40000"/>
              <a:lumOff val="60000"/>
            </a:srgbClr>
          </a:solidFill>
          <a:ln w="9525" cap="flat" cmpd="sng" algn="ctr">
            <a:noFill/>
            <a:prstDash val="solid"/>
          </a:ln>
          <a:effectLst>
            <a:outerShdw blurRad="40000" dist="20000" dir="5400000" rotWithShape="0">
              <a:srgbClr val="000000">
                <a:alpha val="38000"/>
              </a:srgbClr>
            </a:outerShdw>
          </a:effectLst>
        </p:spPr>
        <p:txBody>
          <a:bodyPr lIns="91401" tIns="45712" rIns="91401" bIns="45712" anchor="ctr"/>
          <a:lstStyle>
            <a:defPPr>
              <a:defRPr lang="zh-CN">
                <a:solidFill>
                  <a:schemeClr val="dk1"/>
                </a:solidFill>
              </a:defRPr>
            </a:defPPr>
            <a:lvl1pPr marL="0" algn="l" defTabSz="913765" rtl="0" eaLnBrk="1" latinLnBrk="0" hangingPunct="1">
              <a:defRPr sz="1800" kern="1200">
                <a:solidFill>
                  <a:schemeClr val="dk1"/>
                </a:solidFill>
                <a:latin typeface="+mn-lt"/>
                <a:ea typeface="+mn-ea"/>
                <a:cs typeface="+mn-cs"/>
              </a:defRPr>
            </a:lvl1pPr>
            <a:lvl2pPr marL="457200" algn="l" defTabSz="913765" rtl="0" eaLnBrk="1" latinLnBrk="0" hangingPunct="1">
              <a:defRPr sz="1800" kern="1200">
                <a:solidFill>
                  <a:schemeClr val="dk1"/>
                </a:solidFill>
                <a:latin typeface="+mn-lt"/>
                <a:ea typeface="+mn-ea"/>
                <a:cs typeface="+mn-cs"/>
              </a:defRPr>
            </a:lvl2pPr>
            <a:lvl3pPr marL="913765" algn="l" defTabSz="913765" rtl="0" eaLnBrk="1" latinLnBrk="0" hangingPunct="1">
              <a:defRPr sz="1800" kern="1200">
                <a:solidFill>
                  <a:schemeClr val="dk1"/>
                </a:solidFill>
                <a:latin typeface="+mn-lt"/>
                <a:ea typeface="+mn-ea"/>
                <a:cs typeface="+mn-cs"/>
              </a:defRPr>
            </a:lvl3pPr>
            <a:lvl4pPr marL="1370965" algn="l" defTabSz="913765" rtl="0" eaLnBrk="1" latinLnBrk="0" hangingPunct="1">
              <a:defRPr sz="1800" kern="1200">
                <a:solidFill>
                  <a:schemeClr val="dk1"/>
                </a:solidFill>
                <a:latin typeface="+mn-lt"/>
                <a:ea typeface="+mn-ea"/>
                <a:cs typeface="+mn-cs"/>
              </a:defRPr>
            </a:lvl4pPr>
            <a:lvl5pPr marL="1828165" algn="l" defTabSz="913765" rtl="0" eaLnBrk="1" latinLnBrk="0" hangingPunct="1">
              <a:defRPr sz="1800" kern="1200">
                <a:solidFill>
                  <a:schemeClr val="dk1"/>
                </a:solidFill>
                <a:latin typeface="+mn-lt"/>
                <a:ea typeface="+mn-ea"/>
                <a:cs typeface="+mn-cs"/>
              </a:defRPr>
            </a:lvl5pPr>
            <a:lvl6pPr marL="2284730" algn="l" defTabSz="913765" rtl="0" eaLnBrk="1" latinLnBrk="0" hangingPunct="1">
              <a:defRPr sz="1800" kern="1200">
                <a:solidFill>
                  <a:schemeClr val="dk1"/>
                </a:solidFill>
                <a:latin typeface="+mn-lt"/>
                <a:ea typeface="+mn-ea"/>
                <a:cs typeface="+mn-cs"/>
              </a:defRPr>
            </a:lvl6pPr>
            <a:lvl7pPr marL="2741930" algn="l" defTabSz="913765" rtl="0" eaLnBrk="1" latinLnBrk="0" hangingPunct="1">
              <a:defRPr sz="1800" kern="1200">
                <a:solidFill>
                  <a:schemeClr val="dk1"/>
                </a:solidFill>
                <a:latin typeface="+mn-lt"/>
                <a:ea typeface="+mn-ea"/>
                <a:cs typeface="+mn-cs"/>
              </a:defRPr>
            </a:lvl7pPr>
            <a:lvl8pPr marL="3198495" algn="l" defTabSz="913765" rtl="0" eaLnBrk="1" latinLnBrk="0" hangingPunct="1">
              <a:defRPr sz="1800" kern="1200">
                <a:solidFill>
                  <a:schemeClr val="dk1"/>
                </a:solidFill>
                <a:latin typeface="+mn-lt"/>
                <a:ea typeface="+mn-ea"/>
                <a:cs typeface="+mn-cs"/>
              </a:defRPr>
            </a:lvl8pPr>
            <a:lvl9pPr marL="3655695" algn="l" defTabSz="913765" rtl="0" eaLnBrk="1" latinLnBrk="0" hangingPunct="1">
              <a:defRPr sz="1800" kern="1200">
                <a:solidFill>
                  <a:schemeClr val="dk1"/>
                </a:solidFill>
                <a:latin typeface="+mn-lt"/>
                <a:ea typeface="+mn-ea"/>
                <a:cs typeface="+mn-cs"/>
              </a:defRPr>
            </a:lvl9pPr>
          </a:lstStyle>
          <a:p>
            <a:pPr marL="0" marR="0" lvl="0" indent="0" algn="ctr" defTabSz="913765" rtl="0" eaLnBrk="1" fontAlgn="auto" latinLnBrk="0" hangingPunct="1">
              <a:lnSpc>
                <a:spcPct val="105000"/>
              </a:lnSpc>
              <a:spcBef>
                <a:spcPts val="0"/>
              </a:spcBef>
              <a:spcAft>
                <a:spcPts val="0"/>
              </a:spcAft>
              <a:buClrTx/>
              <a:buSzTx/>
              <a:buFontTx/>
              <a:buNone/>
              <a:defRPr/>
            </a:pPr>
            <a:r>
              <a:rPr kumimoji="1" lang="zh-CN" altLang="en-US" sz="1200" noProof="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产品开发</a:t>
            </a:r>
            <a:endParaRPr kumimoji="1"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pitchFamily="34" charset="0"/>
            </a:endParaRPr>
          </a:p>
        </p:txBody>
      </p:sp>
      <p:sp>
        <p:nvSpPr>
          <p:cNvPr id="105" name="椭圆 104"/>
          <p:cNvSpPr/>
          <p:nvPr/>
        </p:nvSpPr>
        <p:spPr bwMode="auto">
          <a:xfrm>
            <a:off x="4253286" y="2736969"/>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6" name="五边形 105"/>
          <p:cNvSpPr/>
          <p:nvPr/>
        </p:nvSpPr>
        <p:spPr bwMode="auto">
          <a:xfrm>
            <a:off x="4437685" y="2581947"/>
            <a:ext cx="920101" cy="374015"/>
          </a:xfrm>
          <a:prstGeom prst="homePlate">
            <a:avLst/>
          </a:prstGeom>
          <a:solidFill>
            <a:srgbClr val="D7712B">
              <a:lumMod val="40000"/>
              <a:lumOff val="60000"/>
            </a:srgbClr>
          </a:solidFill>
          <a:ln w="9525" cap="flat" cmpd="sng" algn="ctr">
            <a:noFill/>
            <a:prstDash val="solid"/>
          </a:ln>
          <a:effectLst>
            <a:outerShdw blurRad="40000" dist="20000" dir="5400000" rotWithShape="0">
              <a:srgbClr val="000000">
                <a:alpha val="38000"/>
              </a:srgbClr>
            </a:outerShdw>
          </a:effectLst>
        </p:spPr>
        <p:txBody>
          <a:bodyPr lIns="91401" tIns="45712" rIns="91401" bIns="45712" anchor="ctr"/>
          <a:lstStyle>
            <a:defPPr>
              <a:defRPr lang="zh-CN">
                <a:solidFill>
                  <a:schemeClr val="dk1"/>
                </a:solidFill>
              </a:defRPr>
            </a:defPPr>
            <a:lvl1pPr marL="0" algn="l" defTabSz="913765" rtl="0" eaLnBrk="1" latinLnBrk="0" hangingPunct="1">
              <a:defRPr sz="1800" kern="1200">
                <a:solidFill>
                  <a:schemeClr val="dk1"/>
                </a:solidFill>
                <a:latin typeface="+mn-lt"/>
                <a:ea typeface="+mn-ea"/>
                <a:cs typeface="+mn-cs"/>
              </a:defRPr>
            </a:lvl1pPr>
            <a:lvl2pPr marL="457200" algn="l" defTabSz="913765" rtl="0" eaLnBrk="1" latinLnBrk="0" hangingPunct="1">
              <a:defRPr sz="1800" kern="1200">
                <a:solidFill>
                  <a:schemeClr val="dk1"/>
                </a:solidFill>
                <a:latin typeface="+mn-lt"/>
                <a:ea typeface="+mn-ea"/>
                <a:cs typeface="+mn-cs"/>
              </a:defRPr>
            </a:lvl2pPr>
            <a:lvl3pPr marL="913765" algn="l" defTabSz="913765" rtl="0" eaLnBrk="1" latinLnBrk="0" hangingPunct="1">
              <a:defRPr sz="1800" kern="1200">
                <a:solidFill>
                  <a:schemeClr val="dk1"/>
                </a:solidFill>
                <a:latin typeface="+mn-lt"/>
                <a:ea typeface="+mn-ea"/>
                <a:cs typeface="+mn-cs"/>
              </a:defRPr>
            </a:lvl3pPr>
            <a:lvl4pPr marL="1370965" algn="l" defTabSz="913765" rtl="0" eaLnBrk="1" latinLnBrk="0" hangingPunct="1">
              <a:defRPr sz="1800" kern="1200">
                <a:solidFill>
                  <a:schemeClr val="dk1"/>
                </a:solidFill>
                <a:latin typeface="+mn-lt"/>
                <a:ea typeface="+mn-ea"/>
                <a:cs typeface="+mn-cs"/>
              </a:defRPr>
            </a:lvl4pPr>
            <a:lvl5pPr marL="1828165" algn="l" defTabSz="913765" rtl="0" eaLnBrk="1" latinLnBrk="0" hangingPunct="1">
              <a:defRPr sz="1800" kern="1200">
                <a:solidFill>
                  <a:schemeClr val="dk1"/>
                </a:solidFill>
                <a:latin typeface="+mn-lt"/>
                <a:ea typeface="+mn-ea"/>
                <a:cs typeface="+mn-cs"/>
              </a:defRPr>
            </a:lvl5pPr>
            <a:lvl6pPr marL="2284730" algn="l" defTabSz="913765" rtl="0" eaLnBrk="1" latinLnBrk="0" hangingPunct="1">
              <a:defRPr sz="1800" kern="1200">
                <a:solidFill>
                  <a:schemeClr val="dk1"/>
                </a:solidFill>
                <a:latin typeface="+mn-lt"/>
                <a:ea typeface="+mn-ea"/>
                <a:cs typeface="+mn-cs"/>
              </a:defRPr>
            </a:lvl6pPr>
            <a:lvl7pPr marL="2741930" algn="l" defTabSz="913765" rtl="0" eaLnBrk="1" latinLnBrk="0" hangingPunct="1">
              <a:defRPr sz="1800" kern="1200">
                <a:solidFill>
                  <a:schemeClr val="dk1"/>
                </a:solidFill>
                <a:latin typeface="+mn-lt"/>
                <a:ea typeface="+mn-ea"/>
                <a:cs typeface="+mn-cs"/>
              </a:defRPr>
            </a:lvl7pPr>
            <a:lvl8pPr marL="3198495" algn="l" defTabSz="913765" rtl="0" eaLnBrk="1" latinLnBrk="0" hangingPunct="1">
              <a:defRPr sz="1800" kern="1200">
                <a:solidFill>
                  <a:schemeClr val="dk1"/>
                </a:solidFill>
                <a:latin typeface="+mn-lt"/>
                <a:ea typeface="+mn-ea"/>
                <a:cs typeface="+mn-cs"/>
              </a:defRPr>
            </a:lvl8pPr>
            <a:lvl9pPr marL="3655695" algn="l" defTabSz="913765" rtl="0" eaLnBrk="1" latinLnBrk="0" hangingPunct="1">
              <a:defRPr sz="1800" kern="1200">
                <a:solidFill>
                  <a:schemeClr val="dk1"/>
                </a:solidFill>
                <a:latin typeface="+mn-lt"/>
                <a:ea typeface="+mn-ea"/>
                <a:cs typeface="+mn-cs"/>
              </a:defRPr>
            </a:lvl9pPr>
          </a:lstStyle>
          <a:p>
            <a:pPr marL="0" marR="0" lvl="0" indent="0" algn="ctr" defTabSz="913765" rtl="0" eaLnBrk="1" fontAlgn="auto" latinLnBrk="0" hangingPunct="1">
              <a:lnSpc>
                <a:spcPct val="105000"/>
              </a:lnSpc>
              <a:spcBef>
                <a:spcPts val="0"/>
              </a:spcBef>
              <a:spcAft>
                <a:spcPts val="0"/>
              </a:spcAft>
              <a:buClrTx/>
              <a:buSzTx/>
              <a:buFontTx/>
              <a:buNone/>
              <a:defRPr/>
            </a:pPr>
            <a:r>
              <a:rPr kumimoji="1" lang="zh-CN" altLang="en-US" sz="12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pitchFamily="34" charset="0"/>
              </a:rPr>
              <a:t>综合测试</a:t>
            </a:r>
            <a:endParaRPr kumimoji="1"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pitchFamily="34" charset="0"/>
            </a:endParaRPr>
          </a:p>
        </p:txBody>
      </p:sp>
      <p:sp>
        <p:nvSpPr>
          <p:cNvPr id="108" name="TextBox 1"/>
          <p:cNvSpPr txBox="1"/>
          <p:nvPr/>
        </p:nvSpPr>
        <p:spPr>
          <a:xfrm>
            <a:off x="3907669" y="2453297"/>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6.1</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09" name="TextBox 1"/>
          <p:cNvSpPr txBox="1"/>
          <p:nvPr/>
        </p:nvSpPr>
        <p:spPr>
          <a:xfrm>
            <a:off x="4955279" y="2380950"/>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6.15</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10" name="椭圆 109"/>
          <p:cNvSpPr/>
          <p:nvPr/>
        </p:nvSpPr>
        <p:spPr bwMode="auto">
          <a:xfrm>
            <a:off x="5245976" y="2750470"/>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1" name="五边形 110"/>
          <p:cNvSpPr/>
          <p:nvPr/>
        </p:nvSpPr>
        <p:spPr bwMode="auto">
          <a:xfrm>
            <a:off x="8840542" y="2578358"/>
            <a:ext cx="1368151" cy="374015"/>
          </a:xfrm>
          <a:prstGeom prst="homePlate">
            <a:avLst/>
          </a:prstGeom>
          <a:solidFill>
            <a:srgbClr val="D7712B">
              <a:lumMod val="40000"/>
              <a:lumOff val="60000"/>
            </a:srgbClr>
          </a:solidFill>
          <a:ln w="9525" cap="flat" cmpd="sng" algn="ctr">
            <a:noFill/>
            <a:prstDash val="solid"/>
          </a:ln>
          <a:effectLst>
            <a:outerShdw blurRad="40000" dist="20000" dir="5400000" rotWithShape="0">
              <a:srgbClr val="000000">
                <a:alpha val="38000"/>
              </a:srgbClr>
            </a:outerShdw>
          </a:effectLst>
        </p:spPr>
        <p:txBody>
          <a:bodyPr lIns="91401" tIns="45712" rIns="91401" bIns="45712" anchor="ctr"/>
          <a:lstStyle>
            <a:defPPr>
              <a:defRPr lang="zh-CN">
                <a:solidFill>
                  <a:schemeClr val="dk1"/>
                </a:solidFill>
              </a:defRPr>
            </a:defPPr>
            <a:lvl1pPr marL="0" algn="l" defTabSz="913765" rtl="0" eaLnBrk="1" latinLnBrk="0" hangingPunct="1">
              <a:defRPr sz="1800" kern="1200">
                <a:solidFill>
                  <a:schemeClr val="dk1"/>
                </a:solidFill>
                <a:latin typeface="+mn-lt"/>
                <a:ea typeface="+mn-ea"/>
                <a:cs typeface="+mn-cs"/>
              </a:defRPr>
            </a:lvl1pPr>
            <a:lvl2pPr marL="457200" algn="l" defTabSz="913765" rtl="0" eaLnBrk="1" latinLnBrk="0" hangingPunct="1">
              <a:defRPr sz="1800" kern="1200">
                <a:solidFill>
                  <a:schemeClr val="dk1"/>
                </a:solidFill>
                <a:latin typeface="+mn-lt"/>
                <a:ea typeface="+mn-ea"/>
                <a:cs typeface="+mn-cs"/>
              </a:defRPr>
            </a:lvl2pPr>
            <a:lvl3pPr marL="913765" algn="l" defTabSz="913765" rtl="0" eaLnBrk="1" latinLnBrk="0" hangingPunct="1">
              <a:defRPr sz="1800" kern="1200">
                <a:solidFill>
                  <a:schemeClr val="dk1"/>
                </a:solidFill>
                <a:latin typeface="+mn-lt"/>
                <a:ea typeface="+mn-ea"/>
                <a:cs typeface="+mn-cs"/>
              </a:defRPr>
            </a:lvl3pPr>
            <a:lvl4pPr marL="1370965" algn="l" defTabSz="913765" rtl="0" eaLnBrk="1" latinLnBrk="0" hangingPunct="1">
              <a:defRPr sz="1800" kern="1200">
                <a:solidFill>
                  <a:schemeClr val="dk1"/>
                </a:solidFill>
                <a:latin typeface="+mn-lt"/>
                <a:ea typeface="+mn-ea"/>
                <a:cs typeface="+mn-cs"/>
              </a:defRPr>
            </a:lvl4pPr>
            <a:lvl5pPr marL="1828165" algn="l" defTabSz="913765" rtl="0" eaLnBrk="1" latinLnBrk="0" hangingPunct="1">
              <a:defRPr sz="1800" kern="1200">
                <a:solidFill>
                  <a:schemeClr val="dk1"/>
                </a:solidFill>
                <a:latin typeface="+mn-lt"/>
                <a:ea typeface="+mn-ea"/>
                <a:cs typeface="+mn-cs"/>
              </a:defRPr>
            </a:lvl5pPr>
            <a:lvl6pPr marL="2284730" algn="l" defTabSz="913765" rtl="0" eaLnBrk="1" latinLnBrk="0" hangingPunct="1">
              <a:defRPr sz="1800" kern="1200">
                <a:solidFill>
                  <a:schemeClr val="dk1"/>
                </a:solidFill>
                <a:latin typeface="+mn-lt"/>
                <a:ea typeface="+mn-ea"/>
                <a:cs typeface="+mn-cs"/>
              </a:defRPr>
            </a:lvl6pPr>
            <a:lvl7pPr marL="2741930" algn="l" defTabSz="913765" rtl="0" eaLnBrk="1" latinLnBrk="0" hangingPunct="1">
              <a:defRPr sz="1800" kern="1200">
                <a:solidFill>
                  <a:schemeClr val="dk1"/>
                </a:solidFill>
                <a:latin typeface="+mn-lt"/>
                <a:ea typeface="+mn-ea"/>
                <a:cs typeface="+mn-cs"/>
              </a:defRPr>
            </a:lvl7pPr>
            <a:lvl8pPr marL="3198495" algn="l" defTabSz="913765" rtl="0" eaLnBrk="1" latinLnBrk="0" hangingPunct="1">
              <a:defRPr sz="1800" kern="1200">
                <a:solidFill>
                  <a:schemeClr val="dk1"/>
                </a:solidFill>
                <a:latin typeface="+mn-lt"/>
                <a:ea typeface="+mn-ea"/>
                <a:cs typeface="+mn-cs"/>
              </a:defRPr>
            </a:lvl8pPr>
            <a:lvl9pPr marL="3655695" algn="l" defTabSz="913765" rtl="0" eaLnBrk="1" latinLnBrk="0" hangingPunct="1">
              <a:defRPr sz="1800" kern="1200">
                <a:solidFill>
                  <a:schemeClr val="dk1"/>
                </a:solidFill>
                <a:latin typeface="+mn-lt"/>
                <a:ea typeface="+mn-ea"/>
                <a:cs typeface="+mn-cs"/>
              </a:defRPr>
            </a:lvl9pPr>
          </a:lstStyle>
          <a:p>
            <a:pPr marL="0" marR="0" lvl="0" indent="0" algn="ctr" defTabSz="913765" rtl="0" eaLnBrk="1" fontAlgn="auto" latinLnBrk="0" hangingPunct="1">
              <a:lnSpc>
                <a:spcPct val="105000"/>
              </a:lnSpc>
              <a:spcBef>
                <a:spcPts val="0"/>
              </a:spcBef>
              <a:spcAft>
                <a:spcPts val="0"/>
              </a:spcAft>
              <a:buClrTx/>
              <a:buSzTx/>
              <a:buFontTx/>
              <a:buNone/>
              <a:defRPr/>
            </a:pPr>
            <a:r>
              <a:rPr kumimoji="1" lang="zh-CN" altLang="en-US" sz="1200" noProof="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产品运营（介入）</a:t>
            </a:r>
            <a:endParaRPr kumimoji="1"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pitchFamily="34" charset="0"/>
            </a:endParaRPr>
          </a:p>
        </p:txBody>
      </p:sp>
      <p:sp>
        <p:nvSpPr>
          <p:cNvPr id="112" name="五边形 111"/>
          <p:cNvSpPr/>
          <p:nvPr/>
        </p:nvSpPr>
        <p:spPr bwMode="auto">
          <a:xfrm>
            <a:off x="5578034" y="2621961"/>
            <a:ext cx="1087805" cy="374015"/>
          </a:xfrm>
          <a:prstGeom prst="homePlate">
            <a:avLst/>
          </a:prstGeom>
          <a:solidFill>
            <a:srgbClr val="D7712B">
              <a:lumMod val="40000"/>
              <a:lumOff val="60000"/>
            </a:srgbClr>
          </a:solidFill>
          <a:ln w="9525" cap="flat" cmpd="sng" algn="ctr">
            <a:noFill/>
            <a:prstDash val="solid"/>
          </a:ln>
          <a:effectLst>
            <a:outerShdw blurRad="40000" dist="20000" dir="5400000" rotWithShape="0">
              <a:srgbClr val="000000">
                <a:alpha val="38000"/>
              </a:srgbClr>
            </a:outerShdw>
          </a:effectLst>
        </p:spPr>
        <p:txBody>
          <a:bodyPr lIns="91401" tIns="45712" rIns="91401" bIns="45712" anchor="ctr"/>
          <a:lstStyle>
            <a:defPPr>
              <a:defRPr lang="zh-CN">
                <a:solidFill>
                  <a:schemeClr val="dk1"/>
                </a:solidFill>
              </a:defRPr>
            </a:defPPr>
            <a:lvl1pPr marL="0" algn="l" defTabSz="913765" rtl="0" eaLnBrk="1" latinLnBrk="0" hangingPunct="1">
              <a:defRPr sz="1800" kern="1200">
                <a:solidFill>
                  <a:schemeClr val="dk1"/>
                </a:solidFill>
                <a:latin typeface="+mn-lt"/>
                <a:ea typeface="+mn-ea"/>
                <a:cs typeface="+mn-cs"/>
              </a:defRPr>
            </a:lvl1pPr>
            <a:lvl2pPr marL="457200" algn="l" defTabSz="913765" rtl="0" eaLnBrk="1" latinLnBrk="0" hangingPunct="1">
              <a:defRPr sz="1800" kern="1200">
                <a:solidFill>
                  <a:schemeClr val="dk1"/>
                </a:solidFill>
                <a:latin typeface="+mn-lt"/>
                <a:ea typeface="+mn-ea"/>
                <a:cs typeface="+mn-cs"/>
              </a:defRPr>
            </a:lvl2pPr>
            <a:lvl3pPr marL="913765" algn="l" defTabSz="913765" rtl="0" eaLnBrk="1" latinLnBrk="0" hangingPunct="1">
              <a:defRPr sz="1800" kern="1200">
                <a:solidFill>
                  <a:schemeClr val="dk1"/>
                </a:solidFill>
                <a:latin typeface="+mn-lt"/>
                <a:ea typeface="+mn-ea"/>
                <a:cs typeface="+mn-cs"/>
              </a:defRPr>
            </a:lvl3pPr>
            <a:lvl4pPr marL="1370965" algn="l" defTabSz="913765" rtl="0" eaLnBrk="1" latinLnBrk="0" hangingPunct="1">
              <a:defRPr sz="1800" kern="1200">
                <a:solidFill>
                  <a:schemeClr val="dk1"/>
                </a:solidFill>
                <a:latin typeface="+mn-lt"/>
                <a:ea typeface="+mn-ea"/>
                <a:cs typeface="+mn-cs"/>
              </a:defRPr>
            </a:lvl4pPr>
            <a:lvl5pPr marL="1828165" algn="l" defTabSz="913765" rtl="0" eaLnBrk="1" latinLnBrk="0" hangingPunct="1">
              <a:defRPr sz="1800" kern="1200">
                <a:solidFill>
                  <a:schemeClr val="dk1"/>
                </a:solidFill>
                <a:latin typeface="+mn-lt"/>
                <a:ea typeface="+mn-ea"/>
                <a:cs typeface="+mn-cs"/>
              </a:defRPr>
            </a:lvl5pPr>
            <a:lvl6pPr marL="2284730" algn="l" defTabSz="913765" rtl="0" eaLnBrk="1" latinLnBrk="0" hangingPunct="1">
              <a:defRPr sz="1800" kern="1200">
                <a:solidFill>
                  <a:schemeClr val="dk1"/>
                </a:solidFill>
                <a:latin typeface="+mn-lt"/>
                <a:ea typeface="+mn-ea"/>
                <a:cs typeface="+mn-cs"/>
              </a:defRPr>
            </a:lvl6pPr>
            <a:lvl7pPr marL="2741930" algn="l" defTabSz="913765" rtl="0" eaLnBrk="1" latinLnBrk="0" hangingPunct="1">
              <a:defRPr sz="1800" kern="1200">
                <a:solidFill>
                  <a:schemeClr val="dk1"/>
                </a:solidFill>
                <a:latin typeface="+mn-lt"/>
                <a:ea typeface="+mn-ea"/>
                <a:cs typeface="+mn-cs"/>
              </a:defRPr>
            </a:lvl7pPr>
            <a:lvl8pPr marL="3198495" algn="l" defTabSz="913765" rtl="0" eaLnBrk="1" latinLnBrk="0" hangingPunct="1">
              <a:defRPr sz="1800" kern="1200">
                <a:solidFill>
                  <a:schemeClr val="dk1"/>
                </a:solidFill>
                <a:latin typeface="+mn-lt"/>
                <a:ea typeface="+mn-ea"/>
                <a:cs typeface="+mn-cs"/>
              </a:defRPr>
            </a:lvl8pPr>
            <a:lvl9pPr marL="3655695" algn="l" defTabSz="913765" rtl="0" eaLnBrk="1" latinLnBrk="0" hangingPunct="1">
              <a:defRPr sz="1800" kern="1200">
                <a:solidFill>
                  <a:schemeClr val="dk1"/>
                </a:solidFill>
                <a:latin typeface="+mn-lt"/>
                <a:ea typeface="+mn-ea"/>
                <a:cs typeface="+mn-cs"/>
              </a:defRPr>
            </a:lvl9pPr>
          </a:lstStyle>
          <a:p>
            <a:pPr marL="0" marR="0" lvl="0" indent="0" algn="ctr" defTabSz="913765" rtl="0" eaLnBrk="1" fontAlgn="auto" latinLnBrk="0" hangingPunct="1">
              <a:lnSpc>
                <a:spcPct val="105000"/>
              </a:lnSpc>
              <a:spcBef>
                <a:spcPts val="0"/>
              </a:spcBef>
              <a:spcAft>
                <a:spcPts val="0"/>
              </a:spcAft>
              <a:buClrTx/>
              <a:buSzTx/>
              <a:buFontTx/>
              <a:buNone/>
              <a:defRPr/>
            </a:pPr>
            <a:r>
              <a:rPr kumimoji="1" lang="zh-CN" altLang="en-US" sz="12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pitchFamily="34" charset="0"/>
              </a:rPr>
              <a:t>业务测试</a:t>
            </a:r>
            <a:endParaRPr kumimoji="1"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pitchFamily="34" charset="0"/>
            </a:endParaRPr>
          </a:p>
        </p:txBody>
      </p:sp>
      <p:sp>
        <p:nvSpPr>
          <p:cNvPr id="113" name="椭圆 112"/>
          <p:cNvSpPr/>
          <p:nvPr/>
        </p:nvSpPr>
        <p:spPr bwMode="auto">
          <a:xfrm>
            <a:off x="6493812" y="2725972"/>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5" name="TextBox 1"/>
          <p:cNvSpPr txBox="1"/>
          <p:nvPr/>
        </p:nvSpPr>
        <p:spPr>
          <a:xfrm>
            <a:off x="6034943" y="2278490"/>
            <a:ext cx="426990" cy="20005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7.20</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17" name="五边形 116"/>
          <p:cNvSpPr>
            <a:spLocks noChangeArrowheads="1"/>
          </p:cNvSpPr>
          <p:nvPr/>
        </p:nvSpPr>
        <p:spPr bwMode="auto">
          <a:xfrm>
            <a:off x="2182697" y="3590856"/>
            <a:ext cx="727296"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1050" dirty="0">
                <a:solidFill>
                  <a:srgbClr val="000000"/>
                </a:solidFill>
                <a:latin typeface="微软雅黑" pitchFamily="34" charset="-122"/>
                <a:ea typeface="微软雅黑" pitchFamily="34" charset="-122"/>
              </a:rPr>
              <a:t>需求分析</a:t>
            </a:r>
          </a:p>
        </p:txBody>
      </p:sp>
      <p:sp>
        <p:nvSpPr>
          <p:cNvPr id="118" name="五边形 117"/>
          <p:cNvSpPr>
            <a:spLocks noChangeArrowheads="1"/>
          </p:cNvSpPr>
          <p:nvPr/>
        </p:nvSpPr>
        <p:spPr bwMode="auto">
          <a:xfrm>
            <a:off x="3195318" y="3583886"/>
            <a:ext cx="634282"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1050" dirty="0">
                <a:solidFill>
                  <a:srgbClr val="000000"/>
                </a:solidFill>
                <a:latin typeface="微软雅黑" pitchFamily="34" charset="-122"/>
                <a:ea typeface="微软雅黑" pitchFamily="34" charset="-122"/>
              </a:rPr>
              <a:t>设计</a:t>
            </a:r>
          </a:p>
        </p:txBody>
      </p:sp>
      <p:sp>
        <p:nvSpPr>
          <p:cNvPr id="119" name="五边形 118"/>
          <p:cNvSpPr>
            <a:spLocks noChangeArrowheads="1"/>
          </p:cNvSpPr>
          <p:nvPr/>
        </p:nvSpPr>
        <p:spPr bwMode="auto">
          <a:xfrm>
            <a:off x="3502628" y="3028394"/>
            <a:ext cx="814135"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1050" dirty="0" smtClean="0">
                <a:solidFill>
                  <a:srgbClr val="000000"/>
                </a:solidFill>
                <a:latin typeface="微软雅黑" pitchFamily="34" charset="-122"/>
                <a:ea typeface="微软雅黑" pitchFamily="34" charset="-122"/>
              </a:rPr>
              <a:t>第一版</a:t>
            </a:r>
            <a:r>
              <a:rPr lang="zh-CN" altLang="en-US" sz="950" dirty="0" smtClean="0">
                <a:solidFill>
                  <a:srgbClr val="000000"/>
                </a:solidFill>
                <a:latin typeface="微软雅黑" pitchFamily="34" charset="-122"/>
                <a:ea typeface="微软雅黑" pitchFamily="34" charset="-122"/>
              </a:rPr>
              <a:t>开发</a:t>
            </a:r>
            <a:endParaRPr lang="zh-CN" altLang="en-US" sz="950" dirty="0">
              <a:solidFill>
                <a:srgbClr val="000000"/>
              </a:solidFill>
              <a:latin typeface="微软雅黑" pitchFamily="34" charset="-122"/>
              <a:ea typeface="微软雅黑" pitchFamily="34" charset="-122"/>
            </a:endParaRPr>
          </a:p>
        </p:txBody>
      </p:sp>
      <p:sp>
        <p:nvSpPr>
          <p:cNvPr id="120" name="五边形 119"/>
          <p:cNvSpPr>
            <a:spLocks noChangeArrowheads="1"/>
          </p:cNvSpPr>
          <p:nvPr/>
        </p:nvSpPr>
        <p:spPr bwMode="auto">
          <a:xfrm>
            <a:off x="4588671" y="3578779"/>
            <a:ext cx="729306"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1050" dirty="0" smtClean="0">
                <a:solidFill>
                  <a:srgbClr val="000000"/>
                </a:solidFill>
                <a:latin typeface="微软雅黑" pitchFamily="34" charset="-122"/>
                <a:ea typeface="微软雅黑" pitchFamily="34" charset="-122"/>
              </a:rPr>
              <a:t>综合测试</a:t>
            </a:r>
            <a:endParaRPr lang="zh-CN" altLang="en-US" sz="1050" dirty="0">
              <a:solidFill>
                <a:srgbClr val="000000"/>
              </a:solidFill>
              <a:latin typeface="微软雅黑" pitchFamily="34" charset="-122"/>
              <a:ea typeface="微软雅黑" pitchFamily="34" charset="-122"/>
            </a:endParaRPr>
          </a:p>
        </p:txBody>
      </p:sp>
      <p:sp>
        <p:nvSpPr>
          <p:cNvPr id="121" name="椭圆 120"/>
          <p:cNvSpPr/>
          <p:nvPr/>
        </p:nvSpPr>
        <p:spPr bwMode="auto">
          <a:xfrm>
            <a:off x="4244763" y="3124427"/>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2" name="椭圆 121"/>
          <p:cNvSpPr/>
          <p:nvPr/>
        </p:nvSpPr>
        <p:spPr bwMode="auto">
          <a:xfrm>
            <a:off x="3713331" y="3707084"/>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4" name="椭圆 123"/>
          <p:cNvSpPr/>
          <p:nvPr/>
        </p:nvSpPr>
        <p:spPr bwMode="auto">
          <a:xfrm>
            <a:off x="5254388" y="3712190"/>
            <a:ext cx="135588" cy="112673"/>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5" name="椭圆 124"/>
          <p:cNvSpPr/>
          <p:nvPr/>
        </p:nvSpPr>
        <p:spPr bwMode="auto">
          <a:xfrm>
            <a:off x="2886431" y="3675972"/>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7" name="TextBox 1"/>
          <p:cNvSpPr txBox="1"/>
          <p:nvPr/>
        </p:nvSpPr>
        <p:spPr>
          <a:xfrm>
            <a:off x="2595736" y="3357698"/>
            <a:ext cx="536954" cy="20005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5.10</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28" name="TextBox 1"/>
          <p:cNvSpPr txBox="1"/>
          <p:nvPr/>
        </p:nvSpPr>
        <p:spPr>
          <a:xfrm>
            <a:off x="3645912" y="3545458"/>
            <a:ext cx="536954" cy="20005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5.17</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29" name="TextBox 1"/>
          <p:cNvSpPr txBox="1"/>
          <p:nvPr/>
        </p:nvSpPr>
        <p:spPr>
          <a:xfrm>
            <a:off x="4355935" y="3102369"/>
            <a:ext cx="471997" cy="20005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6.1</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30" name="TextBox 1"/>
          <p:cNvSpPr txBox="1"/>
          <p:nvPr/>
        </p:nvSpPr>
        <p:spPr>
          <a:xfrm>
            <a:off x="4935132" y="3396513"/>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6.15</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33" name="五边形 132"/>
          <p:cNvSpPr>
            <a:spLocks noChangeArrowheads="1"/>
          </p:cNvSpPr>
          <p:nvPr/>
        </p:nvSpPr>
        <p:spPr bwMode="auto">
          <a:xfrm>
            <a:off x="5649900" y="3563145"/>
            <a:ext cx="915911"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1050" dirty="0" smtClean="0">
                <a:solidFill>
                  <a:srgbClr val="000000"/>
                </a:solidFill>
                <a:latin typeface="微软雅黑" pitchFamily="34" charset="-122"/>
                <a:ea typeface="微软雅黑" pitchFamily="34" charset="-122"/>
              </a:rPr>
              <a:t>业务测试</a:t>
            </a:r>
            <a:endParaRPr lang="zh-CN" altLang="en-US" sz="1050" dirty="0">
              <a:solidFill>
                <a:srgbClr val="000000"/>
              </a:solidFill>
              <a:latin typeface="微软雅黑" pitchFamily="34" charset="-122"/>
              <a:ea typeface="微软雅黑" pitchFamily="34" charset="-122"/>
            </a:endParaRPr>
          </a:p>
        </p:txBody>
      </p:sp>
      <p:sp>
        <p:nvSpPr>
          <p:cNvPr id="134" name="椭圆 133"/>
          <p:cNvSpPr/>
          <p:nvPr/>
        </p:nvSpPr>
        <p:spPr bwMode="auto">
          <a:xfrm>
            <a:off x="6441073" y="3686890"/>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5" name="TextBox 1"/>
          <p:cNvSpPr txBox="1"/>
          <p:nvPr/>
        </p:nvSpPr>
        <p:spPr>
          <a:xfrm>
            <a:off x="5968966" y="3215798"/>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7.20</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38" name="五边形 137"/>
          <p:cNvSpPr/>
          <p:nvPr/>
        </p:nvSpPr>
        <p:spPr bwMode="auto">
          <a:xfrm>
            <a:off x="2979984" y="4341004"/>
            <a:ext cx="1331856" cy="257180"/>
          </a:xfrm>
          <a:prstGeom prst="homePlate">
            <a:avLst/>
          </a:prstGeom>
          <a:solidFill>
            <a:schemeClr val="tx2">
              <a:lumMod val="20000"/>
              <a:lumOff val="80000"/>
            </a:schemeClr>
          </a:solidFill>
          <a:ln w="9525" cap="flat" cmpd="sng" algn="ctr">
            <a:noFill/>
            <a:prstDash val="solid"/>
          </a:ln>
          <a:effectLst>
            <a:outerShdw blurRad="40000" dist="20000" dir="5400000" rotWithShape="0">
              <a:srgbClr val="000000">
                <a:alpha val="38000"/>
              </a:srgbClr>
            </a:outerShdw>
          </a:effectLst>
        </p:spPr>
        <p:txBody>
          <a:bodyPr lIns="82689" tIns="41355" rIns="82689" bIns="41355" anchor="ctr"/>
          <a:lstStyle>
            <a:defPPr>
              <a:defRPr lang="zh-CN">
                <a:solidFill>
                  <a:schemeClr val="dk1"/>
                </a:solidFill>
              </a:defRPr>
            </a:defPPr>
            <a:lvl1pPr marL="0" algn="l" defTabSz="913765" rtl="0" eaLnBrk="1" latinLnBrk="0" hangingPunct="1">
              <a:defRPr sz="1800" kern="1200">
                <a:solidFill>
                  <a:schemeClr val="dk1"/>
                </a:solidFill>
                <a:latin typeface="+mn-lt"/>
                <a:ea typeface="+mn-ea"/>
                <a:cs typeface="+mn-cs"/>
              </a:defRPr>
            </a:lvl1pPr>
            <a:lvl2pPr marL="457200" algn="l" defTabSz="913765" rtl="0" eaLnBrk="1" latinLnBrk="0" hangingPunct="1">
              <a:defRPr sz="1800" kern="1200">
                <a:solidFill>
                  <a:schemeClr val="dk1"/>
                </a:solidFill>
                <a:latin typeface="+mn-lt"/>
                <a:ea typeface="+mn-ea"/>
                <a:cs typeface="+mn-cs"/>
              </a:defRPr>
            </a:lvl2pPr>
            <a:lvl3pPr marL="913765" algn="l" defTabSz="913765" rtl="0" eaLnBrk="1" latinLnBrk="0" hangingPunct="1">
              <a:defRPr sz="1800" kern="1200">
                <a:solidFill>
                  <a:schemeClr val="dk1"/>
                </a:solidFill>
                <a:latin typeface="+mn-lt"/>
                <a:ea typeface="+mn-ea"/>
                <a:cs typeface="+mn-cs"/>
              </a:defRPr>
            </a:lvl3pPr>
            <a:lvl4pPr marL="1370965" algn="l" defTabSz="913765" rtl="0" eaLnBrk="1" latinLnBrk="0" hangingPunct="1">
              <a:defRPr sz="1800" kern="1200">
                <a:solidFill>
                  <a:schemeClr val="dk1"/>
                </a:solidFill>
                <a:latin typeface="+mn-lt"/>
                <a:ea typeface="+mn-ea"/>
                <a:cs typeface="+mn-cs"/>
              </a:defRPr>
            </a:lvl4pPr>
            <a:lvl5pPr marL="1828165" algn="l" defTabSz="913765" rtl="0" eaLnBrk="1" latinLnBrk="0" hangingPunct="1">
              <a:defRPr sz="1800" kern="1200">
                <a:solidFill>
                  <a:schemeClr val="dk1"/>
                </a:solidFill>
                <a:latin typeface="+mn-lt"/>
                <a:ea typeface="+mn-ea"/>
                <a:cs typeface="+mn-cs"/>
              </a:defRPr>
            </a:lvl5pPr>
            <a:lvl6pPr marL="2284730" algn="l" defTabSz="913765" rtl="0" eaLnBrk="1" latinLnBrk="0" hangingPunct="1">
              <a:defRPr sz="1800" kern="1200">
                <a:solidFill>
                  <a:schemeClr val="dk1"/>
                </a:solidFill>
                <a:latin typeface="+mn-lt"/>
                <a:ea typeface="+mn-ea"/>
                <a:cs typeface="+mn-cs"/>
              </a:defRPr>
            </a:lvl6pPr>
            <a:lvl7pPr marL="2741930" algn="l" defTabSz="913765" rtl="0" eaLnBrk="1" latinLnBrk="0" hangingPunct="1">
              <a:defRPr sz="1800" kern="1200">
                <a:solidFill>
                  <a:schemeClr val="dk1"/>
                </a:solidFill>
                <a:latin typeface="+mn-lt"/>
                <a:ea typeface="+mn-ea"/>
                <a:cs typeface="+mn-cs"/>
              </a:defRPr>
            </a:lvl7pPr>
            <a:lvl8pPr marL="3198495" algn="l" defTabSz="913765" rtl="0" eaLnBrk="1" latinLnBrk="0" hangingPunct="1">
              <a:defRPr sz="1800" kern="1200">
                <a:solidFill>
                  <a:schemeClr val="dk1"/>
                </a:solidFill>
                <a:latin typeface="+mn-lt"/>
                <a:ea typeface="+mn-ea"/>
                <a:cs typeface="+mn-cs"/>
              </a:defRPr>
            </a:lvl8pPr>
            <a:lvl9pPr marL="3655695" algn="l" defTabSz="913765" rtl="0" eaLnBrk="1" latinLnBrk="0" hangingPunct="1">
              <a:defRPr sz="1800" kern="1200">
                <a:solidFill>
                  <a:schemeClr val="dk1"/>
                </a:solidFill>
                <a:latin typeface="+mn-lt"/>
                <a:ea typeface="+mn-ea"/>
                <a:cs typeface="+mn-cs"/>
              </a:defRPr>
            </a:lvl9pPr>
          </a:lstStyle>
          <a:p>
            <a:pPr algn="ctr" defTabSz="826683">
              <a:lnSpc>
                <a:spcPct val="105000"/>
              </a:lnSpc>
              <a:defRPr/>
            </a:pPr>
            <a:r>
              <a:rPr lang="en-US" altLang="zh-CN" sz="1050" dirty="0">
                <a:solidFill>
                  <a:sysClr val="windowText" lastClr="000000"/>
                </a:solidFill>
                <a:latin typeface="微软雅黑" panose="020B0503020204020204" pitchFamily="34" charset="-122"/>
                <a:ea typeface="微软雅黑" panose="020B0503020204020204" pitchFamily="34" charset="-122"/>
                <a:sym typeface="+mn-ea"/>
              </a:rPr>
              <a:t>⼯具</a:t>
            </a:r>
            <a:r>
              <a:rPr lang="zh-CN" altLang="en-US" sz="1050" dirty="0">
                <a:solidFill>
                  <a:sysClr val="windowText" lastClr="000000"/>
                </a:solidFill>
                <a:latin typeface="微软雅黑" panose="020B0503020204020204" pitchFamily="34" charset="-122"/>
                <a:ea typeface="微软雅黑" panose="020B0503020204020204" pitchFamily="34" charset="-122"/>
                <a:sym typeface="+mn-ea"/>
              </a:rPr>
              <a:t>、计划准备</a:t>
            </a:r>
            <a:endParaRPr kumimoji="1" lang="zh-CN" altLang="en-US" sz="105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39" name="椭圆 138"/>
          <p:cNvSpPr/>
          <p:nvPr/>
        </p:nvSpPr>
        <p:spPr bwMode="auto">
          <a:xfrm>
            <a:off x="4172763" y="4394580"/>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0" name="TextBox 1"/>
          <p:cNvSpPr txBox="1"/>
          <p:nvPr/>
        </p:nvSpPr>
        <p:spPr>
          <a:xfrm>
            <a:off x="4102187" y="4128428"/>
            <a:ext cx="471997" cy="20005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6.1</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41" name="五边形 140"/>
          <p:cNvSpPr/>
          <p:nvPr/>
        </p:nvSpPr>
        <p:spPr bwMode="auto">
          <a:xfrm>
            <a:off x="6704543" y="2600747"/>
            <a:ext cx="950305" cy="374015"/>
          </a:xfrm>
          <a:prstGeom prst="homePlate">
            <a:avLst/>
          </a:prstGeom>
          <a:solidFill>
            <a:srgbClr val="D7712B">
              <a:lumMod val="40000"/>
              <a:lumOff val="60000"/>
            </a:srgbClr>
          </a:solidFill>
          <a:ln w="9525" cap="flat" cmpd="sng" algn="ctr">
            <a:noFill/>
            <a:prstDash val="solid"/>
          </a:ln>
          <a:effectLst>
            <a:outerShdw blurRad="40000" dist="20000" dir="5400000" rotWithShape="0">
              <a:srgbClr val="000000">
                <a:alpha val="38000"/>
              </a:srgbClr>
            </a:outerShdw>
          </a:effectLst>
        </p:spPr>
        <p:txBody>
          <a:bodyPr lIns="91401" tIns="45712" rIns="91401" bIns="45712" anchor="ctr"/>
          <a:lstStyle>
            <a:defPPr>
              <a:defRPr lang="zh-CN">
                <a:solidFill>
                  <a:schemeClr val="dk1"/>
                </a:solidFill>
              </a:defRPr>
            </a:defPPr>
            <a:lvl1pPr marL="0" algn="l" defTabSz="913765" rtl="0" eaLnBrk="1" latinLnBrk="0" hangingPunct="1">
              <a:defRPr sz="1800" kern="1200">
                <a:solidFill>
                  <a:schemeClr val="dk1"/>
                </a:solidFill>
                <a:latin typeface="+mn-lt"/>
                <a:ea typeface="+mn-ea"/>
                <a:cs typeface="+mn-cs"/>
              </a:defRPr>
            </a:lvl1pPr>
            <a:lvl2pPr marL="457200" algn="l" defTabSz="913765" rtl="0" eaLnBrk="1" latinLnBrk="0" hangingPunct="1">
              <a:defRPr sz="1800" kern="1200">
                <a:solidFill>
                  <a:schemeClr val="dk1"/>
                </a:solidFill>
                <a:latin typeface="+mn-lt"/>
                <a:ea typeface="+mn-ea"/>
                <a:cs typeface="+mn-cs"/>
              </a:defRPr>
            </a:lvl2pPr>
            <a:lvl3pPr marL="913765" algn="l" defTabSz="913765" rtl="0" eaLnBrk="1" latinLnBrk="0" hangingPunct="1">
              <a:defRPr sz="1800" kern="1200">
                <a:solidFill>
                  <a:schemeClr val="dk1"/>
                </a:solidFill>
                <a:latin typeface="+mn-lt"/>
                <a:ea typeface="+mn-ea"/>
                <a:cs typeface="+mn-cs"/>
              </a:defRPr>
            </a:lvl3pPr>
            <a:lvl4pPr marL="1370965" algn="l" defTabSz="913765" rtl="0" eaLnBrk="1" latinLnBrk="0" hangingPunct="1">
              <a:defRPr sz="1800" kern="1200">
                <a:solidFill>
                  <a:schemeClr val="dk1"/>
                </a:solidFill>
                <a:latin typeface="+mn-lt"/>
                <a:ea typeface="+mn-ea"/>
                <a:cs typeface="+mn-cs"/>
              </a:defRPr>
            </a:lvl4pPr>
            <a:lvl5pPr marL="1828165" algn="l" defTabSz="913765" rtl="0" eaLnBrk="1" latinLnBrk="0" hangingPunct="1">
              <a:defRPr sz="1800" kern="1200">
                <a:solidFill>
                  <a:schemeClr val="dk1"/>
                </a:solidFill>
                <a:latin typeface="+mn-lt"/>
                <a:ea typeface="+mn-ea"/>
                <a:cs typeface="+mn-cs"/>
              </a:defRPr>
            </a:lvl5pPr>
            <a:lvl6pPr marL="2284730" algn="l" defTabSz="913765" rtl="0" eaLnBrk="1" latinLnBrk="0" hangingPunct="1">
              <a:defRPr sz="1800" kern="1200">
                <a:solidFill>
                  <a:schemeClr val="dk1"/>
                </a:solidFill>
                <a:latin typeface="+mn-lt"/>
                <a:ea typeface="+mn-ea"/>
                <a:cs typeface="+mn-cs"/>
              </a:defRPr>
            </a:lvl6pPr>
            <a:lvl7pPr marL="2741930" algn="l" defTabSz="913765" rtl="0" eaLnBrk="1" latinLnBrk="0" hangingPunct="1">
              <a:defRPr sz="1800" kern="1200">
                <a:solidFill>
                  <a:schemeClr val="dk1"/>
                </a:solidFill>
                <a:latin typeface="+mn-lt"/>
                <a:ea typeface="+mn-ea"/>
                <a:cs typeface="+mn-cs"/>
              </a:defRPr>
            </a:lvl7pPr>
            <a:lvl8pPr marL="3198495" algn="l" defTabSz="913765" rtl="0" eaLnBrk="1" latinLnBrk="0" hangingPunct="1">
              <a:defRPr sz="1800" kern="1200">
                <a:solidFill>
                  <a:schemeClr val="dk1"/>
                </a:solidFill>
                <a:latin typeface="+mn-lt"/>
                <a:ea typeface="+mn-ea"/>
                <a:cs typeface="+mn-cs"/>
              </a:defRPr>
            </a:lvl8pPr>
            <a:lvl9pPr marL="3655695" algn="l" defTabSz="913765" rtl="0" eaLnBrk="1" latinLnBrk="0" hangingPunct="1">
              <a:defRPr sz="1800" kern="1200">
                <a:solidFill>
                  <a:schemeClr val="dk1"/>
                </a:solidFill>
                <a:latin typeface="+mn-lt"/>
                <a:ea typeface="+mn-ea"/>
                <a:cs typeface="+mn-cs"/>
              </a:defRPr>
            </a:lvl9pPr>
          </a:lstStyle>
          <a:p>
            <a:pPr marL="0" marR="0" lvl="0" indent="0" algn="ctr" defTabSz="913765" rtl="0" eaLnBrk="1" fontAlgn="auto" latinLnBrk="0" hangingPunct="1">
              <a:lnSpc>
                <a:spcPct val="105000"/>
              </a:lnSpc>
              <a:spcBef>
                <a:spcPts val="0"/>
              </a:spcBef>
              <a:spcAft>
                <a:spcPts val="0"/>
              </a:spcAft>
              <a:buClrTx/>
              <a:buSzTx/>
              <a:buFontTx/>
              <a:buNone/>
              <a:defRPr/>
            </a:pPr>
            <a:r>
              <a:rPr kumimoji="1" lang="zh-CN" altLang="en-US" sz="12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定版发布</a:t>
            </a:r>
            <a:endParaRPr kumimoji="1"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pitchFamily="34" charset="0"/>
            </a:endParaRPr>
          </a:p>
        </p:txBody>
      </p:sp>
      <p:sp>
        <p:nvSpPr>
          <p:cNvPr id="142" name="椭圆 141"/>
          <p:cNvSpPr/>
          <p:nvPr/>
        </p:nvSpPr>
        <p:spPr bwMode="auto">
          <a:xfrm>
            <a:off x="7481590" y="2725972"/>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3" name="TextBox 1"/>
          <p:cNvSpPr txBox="1"/>
          <p:nvPr/>
        </p:nvSpPr>
        <p:spPr>
          <a:xfrm>
            <a:off x="7285089" y="2363322"/>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8.15</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45" name="五边形 144"/>
          <p:cNvSpPr/>
          <p:nvPr/>
        </p:nvSpPr>
        <p:spPr bwMode="auto">
          <a:xfrm>
            <a:off x="4477083" y="4378974"/>
            <a:ext cx="881573" cy="248971"/>
          </a:xfrm>
          <a:prstGeom prst="homePlate">
            <a:avLst/>
          </a:prstGeom>
          <a:solidFill>
            <a:schemeClr val="tx2">
              <a:lumMod val="20000"/>
              <a:lumOff val="80000"/>
            </a:schemeClr>
          </a:solidFill>
          <a:ln w="9525" cap="flat" cmpd="sng" algn="ctr">
            <a:noFill/>
            <a:prstDash val="solid"/>
          </a:ln>
          <a:effectLst>
            <a:outerShdw blurRad="40000" dist="20000" dir="5400000" rotWithShape="0">
              <a:srgbClr val="000000">
                <a:alpha val="38000"/>
              </a:srgbClr>
            </a:outerShdw>
          </a:effectLst>
        </p:spPr>
        <p:txBody>
          <a:bodyPr lIns="82689" tIns="41355" rIns="82689" bIns="41355" anchor="ctr"/>
          <a:lstStyle>
            <a:defPPr>
              <a:defRPr lang="zh-CN">
                <a:solidFill>
                  <a:schemeClr val="dk1"/>
                </a:solidFill>
              </a:defRPr>
            </a:defPPr>
            <a:lvl1pPr marL="0" algn="l" defTabSz="913765" rtl="0" eaLnBrk="1" latinLnBrk="0" hangingPunct="1">
              <a:defRPr sz="1800" kern="1200">
                <a:solidFill>
                  <a:schemeClr val="dk1"/>
                </a:solidFill>
                <a:latin typeface="+mn-lt"/>
                <a:ea typeface="+mn-ea"/>
                <a:cs typeface="+mn-cs"/>
              </a:defRPr>
            </a:lvl1pPr>
            <a:lvl2pPr marL="457200" algn="l" defTabSz="913765" rtl="0" eaLnBrk="1" latinLnBrk="0" hangingPunct="1">
              <a:defRPr sz="1800" kern="1200">
                <a:solidFill>
                  <a:schemeClr val="dk1"/>
                </a:solidFill>
                <a:latin typeface="+mn-lt"/>
                <a:ea typeface="+mn-ea"/>
                <a:cs typeface="+mn-cs"/>
              </a:defRPr>
            </a:lvl2pPr>
            <a:lvl3pPr marL="913765" algn="l" defTabSz="913765" rtl="0" eaLnBrk="1" latinLnBrk="0" hangingPunct="1">
              <a:defRPr sz="1800" kern="1200">
                <a:solidFill>
                  <a:schemeClr val="dk1"/>
                </a:solidFill>
                <a:latin typeface="+mn-lt"/>
                <a:ea typeface="+mn-ea"/>
                <a:cs typeface="+mn-cs"/>
              </a:defRPr>
            </a:lvl3pPr>
            <a:lvl4pPr marL="1370965" algn="l" defTabSz="913765" rtl="0" eaLnBrk="1" latinLnBrk="0" hangingPunct="1">
              <a:defRPr sz="1800" kern="1200">
                <a:solidFill>
                  <a:schemeClr val="dk1"/>
                </a:solidFill>
                <a:latin typeface="+mn-lt"/>
                <a:ea typeface="+mn-ea"/>
                <a:cs typeface="+mn-cs"/>
              </a:defRPr>
            </a:lvl4pPr>
            <a:lvl5pPr marL="1828165" algn="l" defTabSz="913765" rtl="0" eaLnBrk="1" latinLnBrk="0" hangingPunct="1">
              <a:defRPr sz="1800" kern="1200">
                <a:solidFill>
                  <a:schemeClr val="dk1"/>
                </a:solidFill>
                <a:latin typeface="+mn-lt"/>
                <a:ea typeface="+mn-ea"/>
                <a:cs typeface="+mn-cs"/>
              </a:defRPr>
            </a:lvl5pPr>
            <a:lvl6pPr marL="2284730" algn="l" defTabSz="913765" rtl="0" eaLnBrk="1" latinLnBrk="0" hangingPunct="1">
              <a:defRPr sz="1800" kern="1200">
                <a:solidFill>
                  <a:schemeClr val="dk1"/>
                </a:solidFill>
                <a:latin typeface="+mn-lt"/>
                <a:ea typeface="+mn-ea"/>
                <a:cs typeface="+mn-cs"/>
              </a:defRPr>
            </a:lvl6pPr>
            <a:lvl7pPr marL="2741930" algn="l" defTabSz="913765" rtl="0" eaLnBrk="1" latinLnBrk="0" hangingPunct="1">
              <a:defRPr sz="1800" kern="1200">
                <a:solidFill>
                  <a:schemeClr val="dk1"/>
                </a:solidFill>
                <a:latin typeface="+mn-lt"/>
                <a:ea typeface="+mn-ea"/>
                <a:cs typeface="+mn-cs"/>
              </a:defRPr>
            </a:lvl7pPr>
            <a:lvl8pPr marL="3198495" algn="l" defTabSz="913765" rtl="0" eaLnBrk="1" latinLnBrk="0" hangingPunct="1">
              <a:defRPr sz="1800" kern="1200">
                <a:solidFill>
                  <a:schemeClr val="dk1"/>
                </a:solidFill>
                <a:latin typeface="+mn-lt"/>
                <a:ea typeface="+mn-ea"/>
                <a:cs typeface="+mn-cs"/>
              </a:defRPr>
            </a:lvl8pPr>
            <a:lvl9pPr marL="3655695" algn="l" defTabSz="913765" rtl="0" eaLnBrk="1" latinLnBrk="0" hangingPunct="1">
              <a:defRPr sz="1800" kern="1200">
                <a:solidFill>
                  <a:schemeClr val="dk1"/>
                </a:solidFill>
                <a:latin typeface="+mn-lt"/>
                <a:ea typeface="+mn-ea"/>
                <a:cs typeface="+mn-cs"/>
              </a:defRPr>
            </a:lvl9pPr>
          </a:lstStyle>
          <a:p>
            <a:pPr algn="ctr" defTabSz="826683">
              <a:lnSpc>
                <a:spcPct val="105000"/>
              </a:lnSpc>
              <a:defRPr/>
            </a:pPr>
            <a:r>
              <a:rPr lang="en-US" altLang="zh-CN" sz="1050" dirty="0" err="1">
                <a:solidFill>
                  <a:sysClr val="windowText" lastClr="000000"/>
                </a:solidFill>
                <a:latin typeface="微软雅黑" panose="020B0503020204020204" pitchFamily="34" charset="-122"/>
                <a:ea typeface="微软雅黑" panose="020B0503020204020204" pitchFamily="34" charset="-122"/>
                <a:sym typeface="+mn-ea"/>
              </a:rPr>
              <a:t>集成验证</a:t>
            </a:r>
            <a:endParaRPr kumimoji="1" lang="zh-CN" altLang="en-US" sz="105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46" name="椭圆 145"/>
          <p:cNvSpPr/>
          <p:nvPr/>
        </p:nvSpPr>
        <p:spPr bwMode="auto">
          <a:xfrm>
            <a:off x="5248303" y="4437068"/>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8" name="TextBox 1"/>
          <p:cNvSpPr txBox="1"/>
          <p:nvPr/>
        </p:nvSpPr>
        <p:spPr>
          <a:xfrm>
            <a:off x="4733362" y="4162952"/>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6.15</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52" name="五边形 151"/>
          <p:cNvSpPr>
            <a:spLocks noChangeArrowheads="1"/>
          </p:cNvSpPr>
          <p:nvPr/>
        </p:nvSpPr>
        <p:spPr bwMode="auto">
          <a:xfrm>
            <a:off x="5576988" y="4290607"/>
            <a:ext cx="915911"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1050" dirty="0" smtClean="0">
                <a:solidFill>
                  <a:srgbClr val="000000"/>
                </a:solidFill>
                <a:latin typeface="微软雅黑" pitchFamily="34" charset="-122"/>
                <a:ea typeface="微软雅黑" pitchFamily="34" charset="-122"/>
              </a:rPr>
              <a:t>第二次集成验证</a:t>
            </a:r>
            <a:endParaRPr lang="zh-CN" altLang="en-US" sz="1050" dirty="0">
              <a:solidFill>
                <a:srgbClr val="000000"/>
              </a:solidFill>
              <a:latin typeface="微软雅黑" pitchFamily="34" charset="-122"/>
              <a:ea typeface="微软雅黑" pitchFamily="34" charset="-122"/>
            </a:endParaRPr>
          </a:p>
        </p:txBody>
      </p:sp>
      <p:sp>
        <p:nvSpPr>
          <p:cNvPr id="153" name="椭圆 152"/>
          <p:cNvSpPr/>
          <p:nvPr/>
        </p:nvSpPr>
        <p:spPr bwMode="auto">
          <a:xfrm>
            <a:off x="6413896" y="4394580"/>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5" name="TextBox 1"/>
          <p:cNvSpPr txBox="1"/>
          <p:nvPr/>
        </p:nvSpPr>
        <p:spPr>
          <a:xfrm>
            <a:off x="5976072" y="4026808"/>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7.20</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57" name="五边形 156"/>
          <p:cNvSpPr>
            <a:spLocks noChangeArrowheads="1"/>
          </p:cNvSpPr>
          <p:nvPr/>
        </p:nvSpPr>
        <p:spPr bwMode="auto">
          <a:xfrm>
            <a:off x="6738937" y="4306486"/>
            <a:ext cx="915911"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1050" dirty="0">
                <a:solidFill>
                  <a:srgbClr val="000000"/>
                </a:solidFill>
                <a:latin typeface="微软雅黑" pitchFamily="34" charset="-122"/>
                <a:ea typeface="微软雅黑" pitchFamily="34" charset="-122"/>
              </a:rPr>
              <a:t>定版发布</a:t>
            </a:r>
          </a:p>
        </p:txBody>
      </p:sp>
      <p:sp>
        <p:nvSpPr>
          <p:cNvPr id="158" name="椭圆 157"/>
          <p:cNvSpPr/>
          <p:nvPr/>
        </p:nvSpPr>
        <p:spPr bwMode="auto">
          <a:xfrm>
            <a:off x="7510848" y="4386640"/>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9" name="五边形 158"/>
          <p:cNvSpPr>
            <a:spLocks noChangeArrowheads="1"/>
          </p:cNvSpPr>
          <p:nvPr/>
        </p:nvSpPr>
        <p:spPr bwMode="auto">
          <a:xfrm>
            <a:off x="6666937" y="3583969"/>
            <a:ext cx="915911"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1050" dirty="0" smtClean="0">
                <a:solidFill>
                  <a:srgbClr val="000000"/>
                </a:solidFill>
                <a:latin typeface="微软雅黑" pitchFamily="34" charset="-122"/>
                <a:ea typeface="微软雅黑" pitchFamily="34" charset="-122"/>
              </a:rPr>
              <a:t>定版发布</a:t>
            </a:r>
            <a:endParaRPr lang="zh-CN" altLang="en-US" sz="1050" dirty="0">
              <a:solidFill>
                <a:srgbClr val="000000"/>
              </a:solidFill>
              <a:latin typeface="微软雅黑" pitchFamily="34" charset="-122"/>
              <a:ea typeface="微软雅黑" pitchFamily="34" charset="-122"/>
            </a:endParaRPr>
          </a:p>
        </p:txBody>
      </p:sp>
      <p:sp>
        <p:nvSpPr>
          <p:cNvPr id="160" name="五边形 159"/>
          <p:cNvSpPr>
            <a:spLocks noChangeArrowheads="1"/>
          </p:cNvSpPr>
          <p:nvPr/>
        </p:nvSpPr>
        <p:spPr bwMode="auto">
          <a:xfrm>
            <a:off x="6721739" y="5127982"/>
            <a:ext cx="915911"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1050" dirty="0">
                <a:solidFill>
                  <a:srgbClr val="000000"/>
                </a:solidFill>
                <a:latin typeface="微软雅黑" pitchFamily="34" charset="-122"/>
                <a:ea typeface="微软雅黑" pitchFamily="34" charset="-122"/>
              </a:rPr>
              <a:t>定版发布</a:t>
            </a:r>
          </a:p>
        </p:txBody>
      </p:sp>
      <p:sp>
        <p:nvSpPr>
          <p:cNvPr id="161" name="五边形 160"/>
          <p:cNvSpPr>
            <a:spLocks noChangeArrowheads="1"/>
          </p:cNvSpPr>
          <p:nvPr/>
        </p:nvSpPr>
        <p:spPr bwMode="auto">
          <a:xfrm>
            <a:off x="6761400" y="5890986"/>
            <a:ext cx="915911"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1050" dirty="0">
                <a:solidFill>
                  <a:srgbClr val="000000"/>
                </a:solidFill>
                <a:latin typeface="微软雅黑" pitchFamily="34" charset="-122"/>
                <a:ea typeface="微软雅黑" pitchFamily="34" charset="-122"/>
              </a:rPr>
              <a:t>定版发布</a:t>
            </a:r>
          </a:p>
        </p:txBody>
      </p:sp>
      <p:sp>
        <p:nvSpPr>
          <p:cNvPr id="162" name="椭圆 161"/>
          <p:cNvSpPr/>
          <p:nvPr/>
        </p:nvSpPr>
        <p:spPr bwMode="auto">
          <a:xfrm>
            <a:off x="7481590" y="3668442"/>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3" name="椭圆 162"/>
          <p:cNvSpPr/>
          <p:nvPr/>
        </p:nvSpPr>
        <p:spPr bwMode="auto">
          <a:xfrm>
            <a:off x="7498551" y="5153873"/>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4" name="椭圆 163"/>
          <p:cNvSpPr/>
          <p:nvPr/>
        </p:nvSpPr>
        <p:spPr bwMode="auto">
          <a:xfrm>
            <a:off x="7546569" y="5985162"/>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5" name="TextBox 1"/>
          <p:cNvSpPr txBox="1"/>
          <p:nvPr/>
        </p:nvSpPr>
        <p:spPr>
          <a:xfrm>
            <a:off x="7314347" y="3332719"/>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8.15</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66" name="TextBox 1"/>
          <p:cNvSpPr txBox="1"/>
          <p:nvPr/>
        </p:nvSpPr>
        <p:spPr>
          <a:xfrm>
            <a:off x="7386347" y="4127355"/>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8.15</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67" name="TextBox 1"/>
          <p:cNvSpPr txBox="1"/>
          <p:nvPr/>
        </p:nvSpPr>
        <p:spPr>
          <a:xfrm>
            <a:off x="7357089" y="4977416"/>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8.15</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68" name="TextBox 1"/>
          <p:cNvSpPr txBox="1"/>
          <p:nvPr/>
        </p:nvSpPr>
        <p:spPr>
          <a:xfrm>
            <a:off x="7437489" y="5732749"/>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8.15</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69" name="TextBox 1"/>
          <p:cNvSpPr txBox="1"/>
          <p:nvPr/>
        </p:nvSpPr>
        <p:spPr>
          <a:xfrm>
            <a:off x="7437489" y="6385290"/>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8.15</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71" name="五边形 170"/>
          <p:cNvSpPr>
            <a:spLocks noChangeArrowheads="1"/>
          </p:cNvSpPr>
          <p:nvPr/>
        </p:nvSpPr>
        <p:spPr bwMode="auto">
          <a:xfrm>
            <a:off x="6761400" y="6555591"/>
            <a:ext cx="915911"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1050" dirty="0">
                <a:solidFill>
                  <a:srgbClr val="000000"/>
                </a:solidFill>
                <a:latin typeface="微软雅黑" pitchFamily="34" charset="-122"/>
                <a:ea typeface="微软雅黑" pitchFamily="34" charset="-122"/>
              </a:rPr>
              <a:t>定版发布</a:t>
            </a:r>
          </a:p>
        </p:txBody>
      </p:sp>
      <p:sp>
        <p:nvSpPr>
          <p:cNvPr id="172" name="椭圆 171"/>
          <p:cNvSpPr/>
          <p:nvPr/>
        </p:nvSpPr>
        <p:spPr bwMode="auto">
          <a:xfrm>
            <a:off x="7548882" y="6657664"/>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73" name="五边形 172"/>
          <p:cNvSpPr>
            <a:spLocks noChangeArrowheads="1"/>
          </p:cNvSpPr>
          <p:nvPr/>
        </p:nvSpPr>
        <p:spPr bwMode="auto">
          <a:xfrm>
            <a:off x="2567888" y="6554156"/>
            <a:ext cx="1051581" cy="337502"/>
          </a:xfrm>
          <a:prstGeom prst="homePlate">
            <a:avLst>
              <a:gd name="adj" fmla="val 47636"/>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995" dirty="0">
                <a:solidFill>
                  <a:srgbClr val="000000"/>
                </a:solidFill>
                <a:latin typeface="微软雅黑" pitchFamily="34" charset="-122"/>
                <a:ea typeface="微软雅黑" pitchFamily="34" charset="-122"/>
                <a:sym typeface="宋体" pitchFamily="2" charset="-122"/>
              </a:rPr>
              <a:t>数据库方案设计</a:t>
            </a:r>
          </a:p>
        </p:txBody>
      </p:sp>
      <p:sp>
        <p:nvSpPr>
          <p:cNvPr id="174" name="椭圆 173"/>
          <p:cNvSpPr/>
          <p:nvPr/>
        </p:nvSpPr>
        <p:spPr bwMode="auto">
          <a:xfrm>
            <a:off x="3456413" y="6650907"/>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76" name="TextBox 1"/>
          <p:cNvSpPr txBox="1"/>
          <p:nvPr/>
        </p:nvSpPr>
        <p:spPr>
          <a:xfrm>
            <a:off x="3320330" y="6402506"/>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5.15</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77" name="五边形 176"/>
          <p:cNvSpPr/>
          <p:nvPr/>
        </p:nvSpPr>
        <p:spPr bwMode="auto">
          <a:xfrm>
            <a:off x="4175384" y="6607173"/>
            <a:ext cx="1041894" cy="233365"/>
          </a:xfrm>
          <a:prstGeom prst="homePlate">
            <a:avLst/>
          </a:prstGeom>
          <a:solidFill>
            <a:schemeClr val="tx2">
              <a:lumMod val="20000"/>
              <a:lumOff val="80000"/>
            </a:schemeClr>
          </a:solidFill>
          <a:ln w="9525" cap="flat" cmpd="sng" algn="ctr">
            <a:noFill/>
            <a:prstDash val="solid"/>
          </a:ln>
          <a:effectLst>
            <a:outerShdw blurRad="40000" dist="20000" dir="5400000" rotWithShape="0">
              <a:srgbClr val="000000">
                <a:alpha val="38000"/>
              </a:srgbClr>
            </a:outerShdw>
          </a:effectLst>
        </p:spPr>
        <p:txBody>
          <a:bodyPr lIns="82689" tIns="41355" rIns="82689" bIns="41355" anchor="ctr"/>
          <a:lstStyle>
            <a:defPPr>
              <a:defRPr lang="zh-CN">
                <a:solidFill>
                  <a:schemeClr val="dk1"/>
                </a:solidFill>
              </a:defRPr>
            </a:defPPr>
            <a:lvl1pPr marL="0" algn="l" defTabSz="913765" rtl="0" eaLnBrk="1" latinLnBrk="0" hangingPunct="1">
              <a:defRPr sz="1800" kern="1200">
                <a:solidFill>
                  <a:schemeClr val="dk1"/>
                </a:solidFill>
                <a:latin typeface="+mn-lt"/>
                <a:ea typeface="+mn-ea"/>
                <a:cs typeface="+mn-cs"/>
              </a:defRPr>
            </a:lvl1pPr>
            <a:lvl2pPr marL="457200" algn="l" defTabSz="913765" rtl="0" eaLnBrk="1" latinLnBrk="0" hangingPunct="1">
              <a:defRPr sz="1800" kern="1200">
                <a:solidFill>
                  <a:schemeClr val="dk1"/>
                </a:solidFill>
                <a:latin typeface="+mn-lt"/>
                <a:ea typeface="+mn-ea"/>
                <a:cs typeface="+mn-cs"/>
              </a:defRPr>
            </a:lvl2pPr>
            <a:lvl3pPr marL="913765" algn="l" defTabSz="913765" rtl="0" eaLnBrk="1" latinLnBrk="0" hangingPunct="1">
              <a:defRPr sz="1800" kern="1200">
                <a:solidFill>
                  <a:schemeClr val="dk1"/>
                </a:solidFill>
                <a:latin typeface="+mn-lt"/>
                <a:ea typeface="+mn-ea"/>
                <a:cs typeface="+mn-cs"/>
              </a:defRPr>
            </a:lvl3pPr>
            <a:lvl4pPr marL="1370965" algn="l" defTabSz="913765" rtl="0" eaLnBrk="1" latinLnBrk="0" hangingPunct="1">
              <a:defRPr sz="1800" kern="1200">
                <a:solidFill>
                  <a:schemeClr val="dk1"/>
                </a:solidFill>
                <a:latin typeface="+mn-lt"/>
                <a:ea typeface="+mn-ea"/>
                <a:cs typeface="+mn-cs"/>
              </a:defRPr>
            </a:lvl4pPr>
            <a:lvl5pPr marL="1828165" algn="l" defTabSz="913765" rtl="0" eaLnBrk="1" latinLnBrk="0" hangingPunct="1">
              <a:defRPr sz="1800" kern="1200">
                <a:solidFill>
                  <a:schemeClr val="dk1"/>
                </a:solidFill>
                <a:latin typeface="+mn-lt"/>
                <a:ea typeface="+mn-ea"/>
                <a:cs typeface="+mn-cs"/>
              </a:defRPr>
            </a:lvl5pPr>
            <a:lvl6pPr marL="2284730" algn="l" defTabSz="913765" rtl="0" eaLnBrk="1" latinLnBrk="0" hangingPunct="1">
              <a:defRPr sz="1800" kern="1200">
                <a:solidFill>
                  <a:schemeClr val="dk1"/>
                </a:solidFill>
                <a:latin typeface="+mn-lt"/>
                <a:ea typeface="+mn-ea"/>
                <a:cs typeface="+mn-cs"/>
              </a:defRPr>
            </a:lvl6pPr>
            <a:lvl7pPr marL="2741930" algn="l" defTabSz="913765" rtl="0" eaLnBrk="1" latinLnBrk="0" hangingPunct="1">
              <a:defRPr sz="1800" kern="1200">
                <a:solidFill>
                  <a:schemeClr val="dk1"/>
                </a:solidFill>
                <a:latin typeface="+mn-lt"/>
                <a:ea typeface="+mn-ea"/>
                <a:cs typeface="+mn-cs"/>
              </a:defRPr>
            </a:lvl7pPr>
            <a:lvl8pPr marL="3198495" algn="l" defTabSz="913765" rtl="0" eaLnBrk="1" latinLnBrk="0" hangingPunct="1">
              <a:defRPr sz="1800" kern="1200">
                <a:solidFill>
                  <a:schemeClr val="dk1"/>
                </a:solidFill>
                <a:latin typeface="+mn-lt"/>
                <a:ea typeface="+mn-ea"/>
                <a:cs typeface="+mn-cs"/>
              </a:defRPr>
            </a:lvl8pPr>
            <a:lvl9pPr marL="3655695" algn="l" defTabSz="913765" rtl="0" eaLnBrk="1" latinLnBrk="0" hangingPunct="1">
              <a:defRPr sz="1800" kern="1200">
                <a:solidFill>
                  <a:schemeClr val="dk1"/>
                </a:solidFill>
                <a:latin typeface="+mn-lt"/>
                <a:ea typeface="+mn-ea"/>
                <a:cs typeface="+mn-cs"/>
              </a:defRPr>
            </a:lvl9pPr>
          </a:lstStyle>
          <a:p>
            <a:pPr algn="ctr" defTabSz="826683">
              <a:lnSpc>
                <a:spcPct val="105000"/>
              </a:lnSpc>
              <a:defRPr/>
            </a:pPr>
            <a:r>
              <a:rPr lang="zh-CN" altLang="en-US" sz="1050" dirty="0" smtClean="0">
                <a:solidFill>
                  <a:sysClr val="windowText" lastClr="000000"/>
                </a:solidFill>
                <a:latin typeface="微软雅黑" panose="020B0503020204020204" pitchFamily="34" charset="-122"/>
                <a:ea typeface="微软雅黑" panose="020B0503020204020204" pitchFamily="34" charset="-122"/>
                <a:sym typeface="+mn-ea"/>
              </a:rPr>
              <a:t>数据库优化</a:t>
            </a:r>
            <a:endParaRPr kumimoji="1" lang="zh-CN" altLang="en-US" sz="105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78" name="椭圆 177"/>
          <p:cNvSpPr/>
          <p:nvPr/>
        </p:nvSpPr>
        <p:spPr bwMode="auto">
          <a:xfrm>
            <a:off x="5220465" y="6657664"/>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80" name="TextBox 1"/>
          <p:cNvSpPr txBox="1"/>
          <p:nvPr/>
        </p:nvSpPr>
        <p:spPr>
          <a:xfrm>
            <a:off x="4852975" y="6400063"/>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6.15</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81" name="五边形 180"/>
          <p:cNvSpPr>
            <a:spLocks noChangeArrowheads="1"/>
          </p:cNvSpPr>
          <p:nvPr/>
        </p:nvSpPr>
        <p:spPr bwMode="auto">
          <a:xfrm>
            <a:off x="5767794" y="6544183"/>
            <a:ext cx="924898" cy="337502"/>
          </a:xfrm>
          <a:prstGeom prst="homePlate">
            <a:avLst>
              <a:gd name="adj" fmla="val 47636"/>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995" dirty="0">
                <a:solidFill>
                  <a:srgbClr val="000000"/>
                </a:solidFill>
                <a:latin typeface="微软雅黑" pitchFamily="34" charset="-122"/>
                <a:ea typeface="微软雅黑" pitchFamily="34" charset="-122"/>
                <a:sym typeface="宋体" pitchFamily="2" charset="-122"/>
              </a:rPr>
              <a:t>数据库优化</a:t>
            </a:r>
          </a:p>
        </p:txBody>
      </p:sp>
      <p:sp>
        <p:nvSpPr>
          <p:cNvPr id="183" name="椭圆 182"/>
          <p:cNvSpPr/>
          <p:nvPr/>
        </p:nvSpPr>
        <p:spPr bwMode="auto">
          <a:xfrm>
            <a:off x="6493812" y="6673670"/>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84" name="TextBox 1"/>
          <p:cNvSpPr txBox="1"/>
          <p:nvPr/>
        </p:nvSpPr>
        <p:spPr>
          <a:xfrm>
            <a:off x="6257197" y="6372619"/>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7.31</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75" name="五边形 74"/>
          <p:cNvSpPr>
            <a:spLocks noChangeArrowheads="1"/>
          </p:cNvSpPr>
          <p:nvPr/>
        </p:nvSpPr>
        <p:spPr bwMode="auto">
          <a:xfrm>
            <a:off x="2269219" y="5158408"/>
            <a:ext cx="727296"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1050" dirty="0">
                <a:solidFill>
                  <a:srgbClr val="000000"/>
                </a:solidFill>
                <a:latin typeface="微软雅黑" pitchFamily="34" charset="-122"/>
                <a:ea typeface="微软雅黑" pitchFamily="34" charset="-122"/>
              </a:rPr>
              <a:t>需求分析</a:t>
            </a:r>
          </a:p>
        </p:txBody>
      </p:sp>
      <p:sp>
        <p:nvSpPr>
          <p:cNvPr id="76" name="椭圆 75"/>
          <p:cNvSpPr/>
          <p:nvPr/>
        </p:nvSpPr>
        <p:spPr bwMode="auto">
          <a:xfrm>
            <a:off x="2890829" y="5232373"/>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7" name="TextBox 1"/>
          <p:cNvSpPr txBox="1"/>
          <p:nvPr/>
        </p:nvSpPr>
        <p:spPr>
          <a:xfrm>
            <a:off x="2658364" y="4941173"/>
            <a:ext cx="536954" cy="20005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5.10</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79" name="五边形 78"/>
          <p:cNvSpPr>
            <a:spLocks noChangeArrowheads="1"/>
          </p:cNvSpPr>
          <p:nvPr/>
        </p:nvSpPr>
        <p:spPr bwMode="auto">
          <a:xfrm>
            <a:off x="3195318" y="5145060"/>
            <a:ext cx="634282"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1050" dirty="0">
                <a:solidFill>
                  <a:srgbClr val="000000"/>
                </a:solidFill>
                <a:latin typeface="微软雅黑" pitchFamily="34" charset="-122"/>
                <a:ea typeface="微软雅黑" pitchFamily="34" charset="-122"/>
              </a:rPr>
              <a:t>设计</a:t>
            </a:r>
          </a:p>
        </p:txBody>
      </p:sp>
      <p:sp>
        <p:nvSpPr>
          <p:cNvPr id="80" name="椭圆 79"/>
          <p:cNvSpPr/>
          <p:nvPr/>
        </p:nvSpPr>
        <p:spPr bwMode="auto">
          <a:xfrm>
            <a:off x="3713331" y="5193970"/>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1" name="TextBox 1"/>
          <p:cNvSpPr txBox="1"/>
          <p:nvPr/>
        </p:nvSpPr>
        <p:spPr>
          <a:xfrm>
            <a:off x="3563574" y="4978840"/>
            <a:ext cx="536954" cy="20005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5.17</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2" name="五边形 81"/>
          <p:cNvSpPr>
            <a:spLocks noChangeArrowheads="1"/>
          </p:cNvSpPr>
          <p:nvPr/>
        </p:nvSpPr>
        <p:spPr bwMode="auto">
          <a:xfrm>
            <a:off x="3563574" y="4670660"/>
            <a:ext cx="637136" cy="241762"/>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950" dirty="0" smtClean="0">
                <a:solidFill>
                  <a:srgbClr val="000000"/>
                </a:solidFill>
                <a:latin typeface="微软雅黑" pitchFamily="34" charset="-122"/>
                <a:ea typeface="微软雅黑" pitchFamily="34" charset="-122"/>
              </a:rPr>
              <a:t>开发</a:t>
            </a:r>
            <a:endParaRPr lang="zh-CN" altLang="en-US" sz="950" dirty="0">
              <a:solidFill>
                <a:srgbClr val="000000"/>
              </a:solidFill>
              <a:latin typeface="微软雅黑" pitchFamily="34" charset="-122"/>
              <a:ea typeface="微软雅黑" pitchFamily="34" charset="-122"/>
            </a:endParaRPr>
          </a:p>
        </p:txBody>
      </p:sp>
      <p:sp>
        <p:nvSpPr>
          <p:cNvPr id="83" name="椭圆 82"/>
          <p:cNvSpPr/>
          <p:nvPr/>
        </p:nvSpPr>
        <p:spPr bwMode="auto">
          <a:xfrm>
            <a:off x="4180232" y="4720485"/>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4" name="TextBox 1"/>
          <p:cNvSpPr txBox="1"/>
          <p:nvPr/>
        </p:nvSpPr>
        <p:spPr>
          <a:xfrm>
            <a:off x="4374872" y="4693886"/>
            <a:ext cx="511521" cy="20005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6.1</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6" name="五边形 85"/>
          <p:cNvSpPr>
            <a:spLocks noChangeArrowheads="1"/>
          </p:cNvSpPr>
          <p:nvPr/>
        </p:nvSpPr>
        <p:spPr bwMode="auto">
          <a:xfrm>
            <a:off x="4560909" y="5139801"/>
            <a:ext cx="729306"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1050" dirty="0" smtClean="0">
                <a:solidFill>
                  <a:srgbClr val="000000"/>
                </a:solidFill>
                <a:latin typeface="微软雅黑" pitchFamily="34" charset="-122"/>
                <a:ea typeface="微软雅黑" pitchFamily="34" charset="-122"/>
              </a:rPr>
              <a:t>综合测试</a:t>
            </a:r>
            <a:endParaRPr lang="zh-CN" altLang="en-US" sz="1050" dirty="0">
              <a:solidFill>
                <a:srgbClr val="000000"/>
              </a:solidFill>
              <a:latin typeface="微软雅黑" pitchFamily="34" charset="-122"/>
              <a:ea typeface="微软雅黑" pitchFamily="34" charset="-122"/>
            </a:endParaRPr>
          </a:p>
        </p:txBody>
      </p:sp>
      <p:sp>
        <p:nvSpPr>
          <p:cNvPr id="87" name="椭圆 86"/>
          <p:cNvSpPr/>
          <p:nvPr/>
        </p:nvSpPr>
        <p:spPr bwMode="auto">
          <a:xfrm>
            <a:off x="5242218" y="5235339"/>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8" name="TextBox 1"/>
          <p:cNvSpPr txBox="1"/>
          <p:nvPr/>
        </p:nvSpPr>
        <p:spPr>
          <a:xfrm>
            <a:off x="4733362" y="4997764"/>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6.15</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91" name="五边形 90"/>
          <p:cNvSpPr>
            <a:spLocks noChangeArrowheads="1"/>
          </p:cNvSpPr>
          <p:nvPr/>
        </p:nvSpPr>
        <p:spPr bwMode="auto">
          <a:xfrm>
            <a:off x="5607890" y="5140396"/>
            <a:ext cx="957922" cy="337502"/>
          </a:xfrm>
          <a:prstGeom prst="homePlate">
            <a:avLst>
              <a:gd name="adj" fmla="val 47636"/>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995" dirty="0">
                <a:solidFill>
                  <a:srgbClr val="000000"/>
                </a:solidFill>
                <a:latin typeface="微软雅黑" pitchFamily="34" charset="-122"/>
                <a:ea typeface="微软雅黑" pitchFamily="34" charset="-122"/>
                <a:sym typeface="宋体" pitchFamily="2" charset="-122"/>
              </a:rPr>
              <a:t>业务测试</a:t>
            </a:r>
          </a:p>
        </p:txBody>
      </p:sp>
      <p:sp>
        <p:nvSpPr>
          <p:cNvPr id="92" name="椭圆 91"/>
          <p:cNvSpPr/>
          <p:nvPr/>
        </p:nvSpPr>
        <p:spPr bwMode="auto">
          <a:xfrm>
            <a:off x="6413896" y="5256923"/>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3" name="TextBox 1"/>
          <p:cNvSpPr txBox="1"/>
          <p:nvPr/>
        </p:nvSpPr>
        <p:spPr>
          <a:xfrm>
            <a:off x="6020895" y="4912421"/>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7.20</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94" name="五边形 93"/>
          <p:cNvSpPr>
            <a:spLocks noChangeArrowheads="1"/>
          </p:cNvSpPr>
          <p:nvPr/>
        </p:nvSpPr>
        <p:spPr bwMode="auto">
          <a:xfrm>
            <a:off x="2146642" y="5961128"/>
            <a:ext cx="812485"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950" dirty="0">
                <a:solidFill>
                  <a:srgbClr val="000000"/>
                </a:solidFill>
                <a:latin typeface="微软雅黑" pitchFamily="34" charset="-122"/>
                <a:ea typeface="微软雅黑" pitchFamily="34" charset="-122"/>
              </a:rPr>
              <a:t>需求分析</a:t>
            </a:r>
          </a:p>
        </p:txBody>
      </p:sp>
      <p:sp>
        <p:nvSpPr>
          <p:cNvPr id="95" name="椭圆 94"/>
          <p:cNvSpPr/>
          <p:nvPr/>
        </p:nvSpPr>
        <p:spPr bwMode="auto">
          <a:xfrm>
            <a:off x="2864213" y="6039013"/>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6" name="TextBox 1"/>
          <p:cNvSpPr txBox="1"/>
          <p:nvPr/>
        </p:nvSpPr>
        <p:spPr>
          <a:xfrm>
            <a:off x="2536524" y="5763133"/>
            <a:ext cx="536954" cy="20005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5.10</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16" name="五边形 115"/>
          <p:cNvSpPr>
            <a:spLocks noChangeArrowheads="1"/>
          </p:cNvSpPr>
          <p:nvPr/>
        </p:nvSpPr>
        <p:spPr bwMode="auto">
          <a:xfrm>
            <a:off x="3143045" y="5926912"/>
            <a:ext cx="634282"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1050" dirty="0">
                <a:solidFill>
                  <a:srgbClr val="000000"/>
                </a:solidFill>
                <a:latin typeface="微软雅黑" pitchFamily="34" charset="-122"/>
                <a:ea typeface="微软雅黑" pitchFamily="34" charset="-122"/>
              </a:rPr>
              <a:t>设计</a:t>
            </a:r>
          </a:p>
        </p:txBody>
      </p:sp>
      <p:sp>
        <p:nvSpPr>
          <p:cNvPr id="123" name="椭圆 122"/>
          <p:cNvSpPr/>
          <p:nvPr/>
        </p:nvSpPr>
        <p:spPr bwMode="auto">
          <a:xfrm>
            <a:off x="3645912" y="5974324"/>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6" name="TextBox 1"/>
          <p:cNvSpPr txBox="1"/>
          <p:nvPr/>
        </p:nvSpPr>
        <p:spPr>
          <a:xfrm>
            <a:off x="3200012" y="5693557"/>
            <a:ext cx="536954" cy="20005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5.17</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31" name="五边形 130"/>
          <p:cNvSpPr>
            <a:spLocks noChangeArrowheads="1"/>
          </p:cNvSpPr>
          <p:nvPr/>
        </p:nvSpPr>
        <p:spPr bwMode="auto">
          <a:xfrm>
            <a:off x="3736966" y="5543129"/>
            <a:ext cx="484326"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950" dirty="0" smtClean="0">
                <a:solidFill>
                  <a:srgbClr val="000000"/>
                </a:solidFill>
                <a:latin typeface="微软雅黑" pitchFamily="34" charset="-122"/>
                <a:ea typeface="微软雅黑" pitchFamily="34" charset="-122"/>
              </a:rPr>
              <a:t>开发</a:t>
            </a:r>
            <a:endParaRPr lang="zh-CN" altLang="en-US" sz="950" dirty="0">
              <a:solidFill>
                <a:srgbClr val="000000"/>
              </a:solidFill>
              <a:latin typeface="微软雅黑" pitchFamily="34" charset="-122"/>
              <a:ea typeface="微软雅黑" pitchFamily="34" charset="-122"/>
            </a:endParaRPr>
          </a:p>
        </p:txBody>
      </p:sp>
      <p:sp>
        <p:nvSpPr>
          <p:cNvPr id="132" name="椭圆 131"/>
          <p:cNvSpPr/>
          <p:nvPr/>
        </p:nvSpPr>
        <p:spPr bwMode="auto">
          <a:xfrm>
            <a:off x="4135272" y="5623303"/>
            <a:ext cx="137438" cy="108757"/>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6" name="TextBox 1"/>
          <p:cNvSpPr txBox="1"/>
          <p:nvPr/>
        </p:nvSpPr>
        <p:spPr>
          <a:xfrm>
            <a:off x="4200710" y="5550501"/>
            <a:ext cx="511521" cy="20005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6.1</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37" name="五边形 136"/>
          <p:cNvSpPr>
            <a:spLocks noChangeArrowheads="1"/>
          </p:cNvSpPr>
          <p:nvPr/>
        </p:nvSpPr>
        <p:spPr bwMode="auto">
          <a:xfrm>
            <a:off x="4628480" y="5961127"/>
            <a:ext cx="729306"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1050" dirty="0" smtClean="0">
                <a:solidFill>
                  <a:srgbClr val="000000"/>
                </a:solidFill>
                <a:latin typeface="微软雅黑" pitchFamily="34" charset="-122"/>
                <a:ea typeface="微软雅黑" pitchFamily="34" charset="-122"/>
              </a:rPr>
              <a:t>综合测试</a:t>
            </a:r>
            <a:endParaRPr lang="zh-CN" altLang="en-US" sz="1050" dirty="0">
              <a:solidFill>
                <a:srgbClr val="000000"/>
              </a:solidFill>
              <a:latin typeface="微软雅黑" pitchFamily="34" charset="-122"/>
              <a:ea typeface="微软雅黑" pitchFamily="34" charset="-122"/>
            </a:endParaRPr>
          </a:p>
        </p:txBody>
      </p:sp>
      <p:sp>
        <p:nvSpPr>
          <p:cNvPr id="144" name="椭圆 143"/>
          <p:cNvSpPr/>
          <p:nvPr/>
        </p:nvSpPr>
        <p:spPr bwMode="auto">
          <a:xfrm>
            <a:off x="5245086" y="6033834"/>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7" name="TextBox 1"/>
          <p:cNvSpPr txBox="1"/>
          <p:nvPr/>
        </p:nvSpPr>
        <p:spPr>
          <a:xfrm>
            <a:off x="4708085" y="5777805"/>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6.15</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49" name="五边形 148"/>
          <p:cNvSpPr>
            <a:spLocks noChangeArrowheads="1"/>
          </p:cNvSpPr>
          <p:nvPr/>
        </p:nvSpPr>
        <p:spPr bwMode="auto">
          <a:xfrm>
            <a:off x="5607890" y="5921305"/>
            <a:ext cx="957922" cy="337502"/>
          </a:xfrm>
          <a:prstGeom prst="homePlate">
            <a:avLst>
              <a:gd name="adj" fmla="val 47636"/>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zh-CN" altLang="en-US" sz="995" dirty="0">
                <a:solidFill>
                  <a:srgbClr val="000000"/>
                </a:solidFill>
                <a:latin typeface="微软雅黑" pitchFamily="34" charset="-122"/>
                <a:ea typeface="微软雅黑" pitchFamily="34" charset="-122"/>
                <a:sym typeface="宋体" pitchFamily="2" charset="-122"/>
              </a:rPr>
              <a:t>业务测试</a:t>
            </a:r>
          </a:p>
        </p:txBody>
      </p:sp>
      <p:sp>
        <p:nvSpPr>
          <p:cNvPr id="150" name="椭圆 149"/>
          <p:cNvSpPr/>
          <p:nvPr/>
        </p:nvSpPr>
        <p:spPr bwMode="auto">
          <a:xfrm>
            <a:off x="6416764" y="5981605"/>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1" name="五边形 150"/>
          <p:cNvSpPr/>
          <p:nvPr/>
        </p:nvSpPr>
        <p:spPr bwMode="auto">
          <a:xfrm>
            <a:off x="7763892" y="2594216"/>
            <a:ext cx="950305" cy="374015"/>
          </a:xfrm>
          <a:prstGeom prst="homePlate">
            <a:avLst/>
          </a:prstGeom>
          <a:solidFill>
            <a:srgbClr val="D7712B">
              <a:lumMod val="40000"/>
              <a:lumOff val="60000"/>
            </a:srgbClr>
          </a:solidFill>
          <a:ln w="9525" cap="flat" cmpd="sng" algn="ctr">
            <a:noFill/>
            <a:prstDash val="solid"/>
          </a:ln>
          <a:effectLst>
            <a:outerShdw blurRad="40000" dist="20000" dir="5400000" rotWithShape="0">
              <a:srgbClr val="000000">
                <a:alpha val="38000"/>
              </a:srgbClr>
            </a:outerShdw>
          </a:effectLst>
        </p:spPr>
        <p:txBody>
          <a:bodyPr lIns="91401" tIns="45712" rIns="91401" bIns="45712" anchor="ctr"/>
          <a:lstStyle>
            <a:defPPr>
              <a:defRPr lang="zh-CN">
                <a:solidFill>
                  <a:schemeClr val="dk1"/>
                </a:solidFill>
              </a:defRPr>
            </a:defPPr>
            <a:lvl1pPr marL="0" algn="l" defTabSz="913765" rtl="0" eaLnBrk="1" latinLnBrk="0" hangingPunct="1">
              <a:defRPr sz="1800" kern="1200">
                <a:solidFill>
                  <a:schemeClr val="dk1"/>
                </a:solidFill>
                <a:latin typeface="+mn-lt"/>
                <a:ea typeface="+mn-ea"/>
                <a:cs typeface="+mn-cs"/>
              </a:defRPr>
            </a:lvl1pPr>
            <a:lvl2pPr marL="457200" algn="l" defTabSz="913765" rtl="0" eaLnBrk="1" latinLnBrk="0" hangingPunct="1">
              <a:defRPr sz="1800" kern="1200">
                <a:solidFill>
                  <a:schemeClr val="dk1"/>
                </a:solidFill>
                <a:latin typeface="+mn-lt"/>
                <a:ea typeface="+mn-ea"/>
                <a:cs typeface="+mn-cs"/>
              </a:defRPr>
            </a:lvl2pPr>
            <a:lvl3pPr marL="913765" algn="l" defTabSz="913765" rtl="0" eaLnBrk="1" latinLnBrk="0" hangingPunct="1">
              <a:defRPr sz="1800" kern="1200">
                <a:solidFill>
                  <a:schemeClr val="dk1"/>
                </a:solidFill>
                <a:latin typeface="+mn-lt"/>
                <a:ea typeface="+mn-ea"/>
                <a:cs typeface="+mn-cs"/>
              </a:defRPr>
            </a:lvl3pPr>
            <a:lvl4pPr marL="1370965" algn="l" defTabSz="913765" rtl="0" eaLnBrk="1" latinLnBrk="0" hangingPunct="1">
              <a:defRPr sz="1800" kern="1200">
                <a:solidFill>
                  <a:schemeClr val="dk1"/>
                </a:solidFill>
                <a:latin typeface="+mn-lt"/>
                <a:ea typeface="+mn-ea"/>
                <a:cs typeface="+mn-cs"/>
              </a:defRPr>
            </a:lvl4pPr>
            <a:lvl5pPr marL="1828165" algn="l" defTabSz="913765" rtl="0" eaLnBrk="1" latinLnBrk="0" hangingPunct="1">
              <a:defRPr sz="1800" kern="1200">
                <a:solidFill>
                  <a:schemeClr val="dk1"/>
                </a:solidFill>
                <a:latin typeface="+mn-lt"/>
                <a:ea typeface="+mn-ea"/>
                <a:cs typeface="+mn-cs"/>
              </a:defRPr>
            </a:lvl5pPr>
            <a:lvl6pPr marL="2284730" algn="l" defTabSz="913765" rtl="0" eaLnBrk="1" latinLnBrk="0" hangingPunct="1">
              <a:defRPr sz="1800" kern="1200">
                <a:solidFill>
                  <a:schemeClr val="dk1"/>
                </a:solidFill>
                <a:latin typeface="+mn-lt"/>
                <a:ea typeface="+mn-ea"/>
                <a:cs typeface="+mn-cs"/>
              </a:defRPr>
            </a:lvl6pPr>
            <a:lvl7pPr marL="2741930" algn="l" defTabSz="913765" rtl="0" eaLnBrk="1" latinLnBrk="0" hangingPunct="1">
              <a:defRPr sz="1800" kern="1200">
                <a:solidFill>
                  <a:schemeClr val="dk1"/>
                </a:solidFill>
                <a:latin typeface="+mn-lt"/>
                <a:ea typeface="+mn-ea"/>
                <a:cs typeface="+mn-cs"/>
              </a:defRPr>
            </a:lvl7pPr>
            <a:lvl8pPr marL="3198495" algn="l" defTabSz="913765" rtl="0" eaLnBrk="1" latinLnBrk="0" hangingPunct="1">
              <a:defRPr sz="1800" kern="1200">
                <a:solidFill>
                  <a:schemeClr val="dk1"/>
                </a:solidFill>
                <a:latin typeface="+mn-lt"/>
                <a:ea typeface="+mn-ea"/>
                <a:cs typeface="+mn-cs"/>
              </a:defRPr>
            </a:lvl8pPr>
            <a:lvl9pPr marL="3655695" algn="l" defTabSz="913765" rtl="0" eaLnBrk="1" latinLnBrk="0" hangingPunct="1">
              <a:defRPr sz="1800" kern="1200">
                <a:solidFill>
                  <a:schemeClr val="dk1"/>
                </a:solidFill>
                <a:latin typeface="+mn-lt"/>
                <a:ea typeface="+mn-ea"/>
                <a:cs typeface="+mn-cs"/>
              </a:defRPr>
            </a:lvl9pPr>
          </a:lstStyle>
          <a:p>
            <a:pPr marL="0" marR="0" lvl="0" indent="0" algn="ctr" defTabSz="913765" rtl="0" eaLnBrk="1" fontAlgn="auto" latinLnBrk="0" hangingPunct="1">
              <a:lnSpc>
                <a:spcPct val="105000"/>
              </a:lnSpc>
              <a:spcBef>
                <a:spcPts val="0"/>
              </a:spcBef>
              <a:spcAft>
                <a:spcPts val="0"/>
              </a:spcAft>
              <a:buClrTx/>
              <a:buSzTx/>
              <a:buFontTx/>
              <a:buNone/>
              <a:defRPr/>
            </a:pPr>
            <a:r>
              <a:rPr kumimoji="1" lang="en-US" altLang="zh-CN" sz="1200" noProof="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SOP</a:t>
            </a:r>
            <a:endParaRPr kumimoji="1"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pitchFamily="34" charset="0"/>
            </a:endParaRPr>
          </a:p>
        </p:txBody>
      </p:sp>
      <p:sp>
        <p:nvSpPr>
          <p:cNvPr id="154" name="椭圆 153"/>
          <p:cNvSpPr/>
          <p:nvPr/>
        </p:nvSpPr>
        <p:spPr bwMode="auto">
          <a:xfrm>
            <a:off x="8642197" y="2725972"/>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6" name="TextBox 1"/>
          <p:cNvSpPr txBox="1"/>
          <p:nvPr/>
        </p:nvSpPr>
        <p:spPr>
          <a:xfrm>
            <a:off x="7989730" y="2363322"/>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9.8</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75" name="五边形 174"/>
          <p:cNvSpPr>
            <a:spLocks noChangeArrowheads="1"/>
          </p:cNvSpPr>
          <p:nvPr/>
        </p:nvSpPr>
        <p:spPr bwMode="auto">
          <a:xfrm>
            <a:off x="7793577" y="3544136"/>
            <a:ext cx="915911"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en-US" altLang="zh-CN" sz="1050" dirty="0">
                <a:solidFill>
                  <a:srgbClr val="000000"/>
                </a:solidFill>
                <a:latin typeface="微软雅黑" pitchFamily="34" charset="-122"/>
                <a:ea typeface="微软雅黑" pitchFamily="34" charset="-122"/>
              </a:rPr>
              <a:t>sop</a:t>
            </a:r>
            <a:endParaRPr lang="zh-CN" altLang="en-US" sz="1050" dirty="0">
              <a:solidFill>
                <a:srgbClr val="000000"/>
              </a:solidFill>
              <a:latin typeface="微软雅黑" pitchFamily="34" charset="-122"/>
              <a:ea typeface="微软雅黑" pitchFamily="34" charset="-122"/>
            </a:endParaRPr>
          </a:p>
        </p:txBody>
      </p:sp>
      <p:sp>
        <p:nvSpPr>
          <p:cNvPr id="179" name="五边形 178"/>
          <p:cNvSpPr>
            <a:spLocks noChangeArrowheads="1"/>
          </p:cNvSpPr>
          <p:nvPr/>
        </p:nvSpPr>
        <p:spPr bwMode="auto">
          <a:xfrm>
            <a:off x="7801450" y="4351927"/>
            <a:ext cx="915911"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en-US" altLang="zh-CN" sz="1050" dirty="0">
                <a:solidFill>
                  <a:srgbClr val="000000"/>
                </a:solidFill>
                <a:latin typeface="微软雅黑" pitchFamily="34" charset="-122"/>
                <a:ea typeface="微软雅黑" pitchFamily="34" charset="-122"/>
              </a:rPr>
              <a:t>sop</a:t>
            </a:r>
            <a:endParaRPr lang="zh-CN" altLang="en-US" sz="1050" dirty="0">
              <a:solidFill>
                <a:srgbClr val="000000"/>
              </a:solidFill>
              <a:latin typeface="微软雅黑" pitchFamily="34" charset="-122"/>
              <a:ea typeface="微软雅黑" pitchFamily="34" charset="-122"/>
            </a:endParaRPr>
          </a:p>
        </p:txBody>
      </p:sp>
      <p:sp>
        <p:nvSpPr>
          <p:cNvPr id="182" name="五边形 181"/>
          <p:cNvSpPr>
            <a:spLocks noChangeArrowheads="1"/>
          </p:cNvSpPr>
          <p:nvPr/>
        </p:nvSpPr>
        <p:spPr bwMode="auto">
          <a:xfrm>
            <a:off x="7798286" y="5119027"/>
            <a:ext cx="915911"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en-US" altLang="zh-CN" sz="1050" dirty="0">
                <a:solidFill>
                  <a:srgbClr val="000000"/>
                </a:solidFill>
                <a:latin typeface="微软雅黑" pitchFamily="34" charset="-122"/>
                <a:ea typeface="微软雅黑" pitchFamily="34" charset="-122"/>
              </a:rPr>
              <a:t>sop</a:t>
            </a:r>
            <a:endParaRPr lang="zh-CN" altLang="en-US" sz="1050" dirty="0">
              <a:solidFill>
                <a:srgbClr val="000000"/>
              </a:solidFill>
              <a:latin typeface="微软雅黑" pitchFamily="34" charset="-122"/>
              <a:ea typeface="微软雅黑" pitchFamily="34" charset="-122"/>
            </a:endParaRPr>
          </a:p>
        </p:txBody>
      </p:sp>
      <p:sp>
        <p:nvSpPr>
          <p:cNvPr id="185" name="五边形 184"/>
          <p:cNvSpPr>
            <a:spLocks noChangeArrowheads="1"/>
          </p:cNvSpPr>
          <p:nvPr/>
        </p:nvSpPr>
        <p:spPr bwMode="auto">
          <a:xfrm>
            <a:off x="7827139" y="5911880"/>
            <a:ext cx="915911"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en-US" altLang="zh-CN" sz="1050" dirty="0">
                <a:solidFill>
                  <a:srgbClr val="000000"/>
                </a:solidFill>
                <a:latin typeface="微软雅黑" pitchFamily="34" charset="-122"/>
                <a:ea typeface="微软雅黑" pitchFamily="34" charset="-122"/>
              </a:rPr>
              <a:t>sop</a:t>
            </a:r>
            <a:endParaRPr lang="zh-CN" altLang="en-US" sz="1050" dirty="0">
              <a:solidFill>
                <a:srgbClr val="000000"/>
              </a:solidFill>
              <a:latin typeface="微软雅黑" pitchFamily="34" charset="-122"/>
              <a:ea typeface="微软雅黑" pitchFamily="34" charset="-122"/>
            </a:endParaRPr>
          </a:p>
        </p:txBody>
      </p:sp>
      <p:sp>
        <p:nvSpPr>
          <p:cNvPr id="186" name="五边形 185"/>
          <p:cNvSpPr>
            <a:spLocks noChangeArrowheads="1"/>
          </p:cNvSpPr>
          <p:nvPr/>
        </p:nvSpPr>
        <p:spPr bwMode="auto">
          <a:xfrm>
            <a:off x="7822090" y="6506017"/>
            <a:ext cx="915911" cy="336067"/>
          </a:xfrm>
          <a:prstGeom prst="homePlate">
            <a:avLst>
              <a:gd name="adj" fmla="val 41718"/>
            </a:avLst>
          </a:prstGeom>
          <a:solidFill>
            <a:srgbClr val="44546A">
              <a:lumMod val="20000"/>
              <a:lumOff val="80000"/>
            </a:srgbClr>
          </a:solidFill>
          <a:ln>
            <a:noFill/>
          </a:ln>
        </p:spPr>
        <p:txBody>
          <a:bodyPr lIns="32569" tIns="32569" rIns="32569" bIns="32569"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defTabSz="826683">
              <a:lnSpc>
                <a:spcPct val="105000"/>
              </a:lnSpc>
              <a:spcBef>
                <a:spcPts val="927"/>
              </a:spcBef>
              <a:defRPr/>
            </a:pPr>
            <a:r>
              <a:rPr lang="en-US" altLang="zh-CN" sz="1050" dirty="0">
                <a:solidFill>
                  <a:srgbClr val="000000"/>
                </a:solidFill>
                <a:latin typeface="微软雅黑" pitchFamily="34" charset="-122"/>
                <a:ea typeface="微软雅黑" pitchFamily="34" charset="-122"/>
              </a:rPr>
              <a:t>sop</a:t>
            </a:r>
            <a:endParaRPr lang="zh-CN" altLang="en-US" sz="1050" dirty="0">
              <a:solidFill>
                <a:srgbClr val="000000"/>
              </a:solidFill>
              <a:latin typeface="微软雅黑" pitchFamily="34" charset="-122"/>
              <a:ea typeface="微软雅黑" pitchFamily="34" charset="-122"/>
            </a:endParaRPr>
          </a:p>
        </p:txBody>
      </p:sp>
      <p:sp>
        <p:nvSpPr>
          <p:cNvPr id="187" name="椭圆 186"/>
          <p:cNvSpPr/>
          <p:nvPr/>
        </p:nvSpPr>
        <p:spPr bwMode="auto">
          <a:xfrm>
            <a:off x="8637488" y="3645485"/>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88" name="椭圆 187"/>
          <p:cNvSpPr/>
          <p:nvPr/>
        </p:nvSpPr>
        <p:spPr bwMode="auto">
          <a:xfrm>
            <a:off x="8633930" y="4413040"/>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89" name="椭圆 188"/>
          <p:cNvSpPr/>
          <p:nvPr/>
        </p:nvSpPr>
        <p:spPr bwMode="auto">
          <a:xfrm>
            <a:off x="8626848" y="5178895"/>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90" name="椭圆 189"/>
          <p:cNvSpPr/>
          <p:nvPr/>
        </p:nvSpPr>
        <p:spPr bwMode="auto">
          <a:xfrm>
            <a:off x="8625735" y="6004949"/>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91" name="椭圆 190"/>
          <p:cNvSpPr/>
          <p:nvPr/>
        </p:nvSpPr>
        <p:spPr bwMode="auto">
          <a:xfrm>
            <a:off x="8589606" y="6597346"/>
            <a:ext cx="144000" cy="144000"/>
          </a:xfrm>
          <a:prstGeom prst="ellipse">
            <a:avLst/>
          </a:prstGeom>
          <a:solidFill>
            <a:srgbClr val="FFFFFF"/>
          </a:solidFill>
          <a:ln w="38100" cap="flat" cmpd="sng" algn="ctr">
            <a:solidFill>
              <a:srgbClr val="C00000"/>
            </a:solidFill>
            <a:prstDash val="solid"/>
            <a:round/>
            <a:headEnd type="oval" w="sm" len="sm"/>
            <a:tailEnd type="oval" w="sm" len="sm"/>
          </a:ln>
          <a:effectLst/>
        </p:spPr>
        <p:txBody>
          <a:bodyPr vert="horz" wrap="none" lIns="91401" tIns="45712" rIns="91401" bIns="45712" numCol="1" rtlCol="0" anchor="ctr"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ct val="50000"/>
              </a:spcBef>
              <a:spcAft>
                <a:spcPts val="0"/>
              </a:spcAft>
              <a:buClrTx/>
              <a:buSzTx/>
              <a:buFontTx/>
              <a:buNone/>
              <a:defRPr/>
            </a:pPr>
            <a:endParaRPr kumimoji="1"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92" name="TextBox 1"/>
          <p:cNvSpPr txBox="1"/>
          <p:nvPr/>
        </p:nvSpPr>
        <p:spPr>
          <a:xfrm>
            <a:off x="8044482" y="3363120"/>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9.8</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93" name="TextBox 1"/>
          <p:cNvSpPr txBox="1"/>
          <p:nvPr/>
        </p:nvSpPr>
        <p:spPr>
          <a:xfrm>
            <a:off x="8025634" y="4140979"/>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9.8</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94" name="TextBox 1"/>
          <p:cNvSpPr txBox="1"/>
          <p:nvPr/>
        </p:nvSpPr>
        <p:spPr>
          <a:xfrm>
            <a:off x="7989730" y="4930944"/>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9.8</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95" name="TextBox 1"/>
          <p:cNvSpPr txBox="1"/>
          <p:nvPr/>
        </p:nvSpPr>
        <p:spPr>
          <a:xfrm>
            <a:off x="8011544" y="5732749"/>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9.8</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96" name="TextBox 1"/>
          <p:cNvSpPr txBox="1"/>
          <p:nvPr/>
        </p:nvSpPr>
        <p:spPr>
          <a:xfrm>
            <a:off x="8025984" y="6305992"/>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9.8</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2" name="矩形 1"/>
          <p:cNvSpPr/>
          <p:nvPr/>
        </p:nvSpPr>
        <p:spPr>
          <a:xfrm>
            <a:off x="10688891" y="1198774"/>
            <a:ext cx="1261884" cy="307777"/>
          </a:xfrm>
          <a:prstGeom prst="rect">
            <a:avLst/>
          </a:prstGeom>
        </p:spPr>
        <p:txBody>
          <a:bodyPr wrap="none">
            <a:spAutoFit/>
          </a:bodyPr>
          <a:lstStyle/>
          <a:p>
            <a:pPr algn="r"/>
            <a:r>
              <a:rPr lang="zh-CN" altLang="en-US" sz="1400" dirty="0">
                <a:solidFill>
                  <a:srgbClr val="000000"/>
                </a:solidFill>
                <a:latin typeface="微软雅黑" pitchFamily="34" charset="-122"/>
                <a:ea typeface="微软雅黑" pitchFamily="34" charset="-122"/>
                <a:sym typeface="微软雅黑" pitchFamily="34" charset="-122"/>
              </a:rPr>
              <a:t>本产品计划：</a:t>
            </a:r>
          </a:p>
        </p:txBody>
      </p:sp>
      <p:sp>
        <p:nvSpPr>
          <p:cNvPr id="197" name="矩形 196"/>
          <p:cNvSpPr>
            <a:spLocks noChangeArrowheads="1"/>
          </p:cNvSpPr>
          <p:nvPr/>
        </p:nvSpPr>
        <p:spPr bwMode="auto">
          <a:xfrm>
            <a:off x="10807807" y="919885"/>
            <a:ext cx="719137" cy="232795"/>
          </a:xfrm>
          <a:prstGeom prst="rect">
            <a:avLst/>
          </a:prstGeom>
          <a:solidFill>
            <a:srgbClr val="D7712B">
              <a:lumMod val="60000"/>
              <a:lumOff val="40000"/>
            </a:srgbClr>
          </a:solidFill>
          <a:ln>
            <a:noFill/>
          </a:ln>
          <a:effectLst>
            <a:outerShdw dist="20000" dir="5400000" algn="ctr" rotWithShape="0">
              <a:srgbClr val="000000">
                <a:alpha val="37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27432" tIns="36576" rIns="0" bIns="0"/>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a:ea typeface="宋体"/>
              <a:cs typeface="+mn-cs"/>
            </a:endParaRPr>
          </a:p>
        </p:txBody>
      </p:sp>
      <p:sp>
        <p:nvSpPr>
          <p:cNvPr id="198" name="矩形 197"/>
          <p:cNvSpPr>
            <a:spLocks noChangeArrowheads="1"/>
          </p:cNvSpPr>
          <p:nvPr/>
        </p:nvSpPr>
        <p:spPr bwMode="auto">
          <a:xfrm>
            <a:off x="10829077" y="1614347"/>
            <a:ext cx="733425" cy="208546"/>
          </a:xfrm>
          <a:prstGeom prst="rect">
            <a:avLst/>
          </a:prstGeom>
          <a:solidFill>
            <a:srgbClr val="FFFFFF">
              <a:lumMod val="85000"/>
            </a:srgbClr>
          </a:solidFill>
          <a:ln>
            <a:noFill/>
          </a:ln>
          <a:effectLst>
            <a:outerShdw dist="20000" dir="5400000" algn="ctr" rotWithShape="0">
              <a:srgbClr val="000000">
                <a:alpha val="37000"/>
              </a:srgbClr>
            </a:outerShdw>
          </a:effectLst>
        </p:spPr>
        <p:txBody>
          <a:bodyPr lIns="27432" tIns="36576" rIns="0" bIns="0"/>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99" name="TextBox 47"/>
          <p:cNvSpPr>
            <a:spLocks noChangeArrowheads="1"/>
          </p:cNvSpPr>
          <p:nvPr/>
        </p:nvSpPr>
        <p:spPr bwMode="auto">
          <a:xfrm>
            <a:off x="10728324" y="1943110"/>
            <a:ext cx="1082348"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marL="0" marR="0" lvl="0" indent="0" algn="r" defTabSz="913765" rtl="0" eaLnBrk="1" fontAlgn="auto" latinLnBrk="0" hangingPunct="1">
              <a:lnSpc>
                <a:spcPct val="100000"/>
              </a:lnSpc>
              <a:spcBef>
                <a:spcPts val="0"/>
              </a:spcBef>
              <a:spcAft>
                <a:spcPts val="0"/>
              </a:spcAft>
              <a:buClrTx/>
              <a:buSzTx/>
              <a:buFontTx/>
              <a:buNone/>
              <a:tabLst/>
              <a:defRPr/>
            </a:pPr>
            <a:r>
              <a:rPr lang="zh-CN" altLang="en-US" sz="1400" dirty="0" smtClean="0">
                <a:solidFill>
                  <a:srgbClr val="000000"/>
                </a:solidFill>
                <a:latin typeface="微软雅黑" pitchFamily="34" charset="-122"/>
                <a:ea typeface="微软雅黑" pitchFamily="34" charset="-122"/>
                <a:sym typeface="微软雅黑" pitchFamily="34" charset="-122"/>
              </a:rPr>
              <a:t>关联</a:t>
            </a:r>
            <a:r>
              <a:rPr kumimoji="0" lang="zh-CN" altLang="en-US" sz="1400" b="0"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cs typeface="+mn-cs"/>
                <a:sym typeface="微软雅黑" pitchFamily="34" charset="-122"/>
              </a:rPr>
              <a:t>计划：</a:t>
            </a:r>
            <a:endParaRPr kumimoji="0" lang="zh-CN" altLang="en-US" sz="2400" b="0" i="0" u="none" strike="noStrike" kern="1200" cap="none" spc="0" normalizeH="0" baseline="0" noProof="0" dirty="0">
              <a:ln>
                <a:noFill/>
              </a:ln>
              <a:solidFill>
                <a:srgbClr val="000000"/>
              </a:solidFill>
              <a:effectLst/>
              <a:uLnTx/>
              <a:uFillTx/>
              <a:latin typeface="Calibri"/>
              <a:ea typeface="宋体"/>
              <a:cs typeface="+mn-cs"/>
            </a:endParaRPr>
          </a:p>
        </p:txBody>
      </p:sp>
      <p:sp>
        <p:nvSpPr>
          <p:cNvPr id="200" name="TextBox 1"/>
          <p:cNvSpPr txBox="1"/>
          <p:nvPr/>
        </p:nvSpPr>
        <p:spPr>
          <a:xfrm>
            <a:off x="6034943" y="5638164"/>
            <a:ext cx="537001" cy="200025"/>
          </a:xfrm>
          <a:prstGeom prst="rect">
            <a:avLst/>
          </a:prstGeom>
          <a:noFill/>
        </p:spPr>
        <p:txBody>
          <a:bodyPr wrap="square" lIns="0" tIns="0" rIns="0" bIns="0" rtlCol="0" anchor="ctr" anchorCtr="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a:lstStyle>
          <a:p>
            <a:pPr algn="ctr" eaLnBrk="1" hangingPunct="1">
              <a:buFontTx/>
              <a:buNone/>
            </a:pPr>
            <a:r>
              <a:rPr kumimoji="1" lang="en-US" altLang="zh-CN" sz="1300" dirty="0" smtClean="0">
                <a:solidFill>
                  <a:prstClr val="black"/>
                </a:solidFill>
                <a:latin typeface="微软雅黑" panose="020B0503020204020204" pitchFamily="34" charset="-122"/>
                <a:ea typeface="微软雅黑" panose="020B0503020204020204" pitchFamily="34" charset="-122"/>
                <a:cs typeface="Calibri" panose="020F0502020204030204" pitchFamily="34" charset="0"/>
              </a:rPr>
              <a:t>7.20</a:t>
            </a:r>
            <a:endParaRPr kumimoji="1" lang="en-US" altLang="zh-CN" sz="1300" dirty="0">
              <a:solidFill>
                <a:prstClr val="black"/>
              </a:solidFill>
              <a:latin typeface="微软雅黑" panose="020B0503020204020204" pitchFamily="34" charset="-122"/>
              <a:ea typeface="微软雅黑"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1030622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ChangeArrowheads="1"/>
          </p:cNvSpPr>
          <p:nvPr/>
        </p:nvSpPr>
        <p:spPr bwMode="auto">
          <a:xfrm>
            <a:off x="419604" y="121250"/>
            <a:ext cx="7659161" cy="49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681" tIns="41341" rIns="82681" bIns="41341" anchor="ctr"/>
          <a:lstStyle/>
          <a:p>
            <a:pPr eaLnBrk="1" hangingPunct="1">
              <a:lnSpc>
                <a:spcPct val="90000"/>
              </a:lnSpc>
            </a:pPr>
            <a:r>
              <a:rPr lang="zh-CN" altLang="en-US" sz="2895" dirty="0">
                <a:solidFill>
                  <a:srgbClr val="C00000"/>
                </a:solidFill>
                <a:latin typeface="微软雅黑" pitchFamily="34" charset="-122"/>
                <a:ea typeface="微软雅黑" pitchFamily="34" charset="-122"/>
                <a:sym typeface="微软雅黑" pitchFamily="34" charset="-122"/>
              </a:rPr>
              <a:t>七</a:t>
            </a:r>
            <a:r>
              <a:rPr lang="zh-CN" altLang="en-US" sz="2895" dirty="0" smtClean="0">
                <a:solidFill>
                  <a:srgbClr val="C00000"/>
                </a:solidFill>
                <a:latin typeface="微软雅黑" pitchFamily="34" charset="-122"/>
                <a:ea typeface="微软雅黑" pitchFamily="34" charset="-122"/>
                <a:sym typeface="微软雅黑" pitchFamily="34" charset="-122"/>
              </a:rPr>
              <a:t>、风险课题</a:t>
            </a:r>
            <a:endParaRPr lang="zh-CN" altLang="en-US" sz="2895" dirty="0">
              <a:solidFill>
                <a:srgbClr val="C00000"/>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372092993"/>
              </p:ext>
            </p:extLst>
          </p:nvPr>
        </p:nvGraphicFramePr>
        <p:xfrm>
          <a:off x="575196" y="827981"/>
          <a:ext cx="10772775" cy="3403553"/>
        </p:xfrm>
        <a:graphic>
          <a:graphicData uri="http://schemas.openxmlformats.org/drawingml/2006/table">
            <a:tbl>
              <a:tblPr/>
              <a:tblGrid>
                <a:gridCol w="796344"/>
                <a:gridCol w="4286024"/>
                <a:gridCol w="5690407"/>
              </a:tblGrid>
              <a:tr h="309670">
                <a:tc>
                  <a:txBody>
                    <a:bodyPr/>
                    <a:lstStyle/>
                    <a:p>
                      <a:pPr algn="ctr" rtl="0" fontAlgn="ctr"/>
                      <a:r>
                        <a:rPr lang="zh-CN" altLang="en-US" sz="1700" b="1" i="0" u="none" strike="noStrike" dirty="0">
                          <a:solidFill>
                            <a:srgbClr val="FFFFFF"/>
                          </a:solidFill>
                          <a:effectLst/>
                          <a:latin typeface="微软雅黑" panose="020B0503020204020204" pitchFamily="34" charset="-122"/>
                          <a:ea typeface="微软雅黑" panose="020B0503020204020204" pitchFamily="34" charset="-122"/>
                        </a:rPr>
                        <a:t>序列</a:t>
                      </a:r>
                    </a:p>
                  </a:txBody>
                  <a:tcPr marL="11069" marR="11069" marT="110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rtl="0" fontAlgn="ctr"/>
                      <a:r>
                        <a:rPr lang="zh-CN" altLang="en-US" sz="1700" b="1" i="0" u="none" strike="noStrike">
                          <a:solidFill>
                            <a:srgbClr val="FFFFFF"/>
                          </a:solidFill>
                          <a:effectLst/>
                          <a:latin typeface="微软雅黑" panose="020B0503020204020204" pitchFamily="34" charset="-122"/>
                          <a:ea typeface="微软雅黑" panose="020B0503020204020204" pitchFamily="34" charset="-122"/>
                        </a:rPr>
                        <a:t>风险</a:t>
                      </a:r>
                    </a:p>
                  </a:txBody>
                  <a:tcPr marL="11069" marR="11069" marT="110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rtl="0" fontAlgn="ctr"/>
                      <a:r>
                        <a:rPr lang="zh-CN" altLang="en-US" sz="1700" b="1" i="0" u="none" strike="noStrike">
                          <a:solidFill>
                            <a:srgbClr val="FFFFFF"/>
                          </a:solidFill>
                          <a:effectLst/>
                          <a:latin typeface="微软雅黑" panose="020B0503020204020204" pitchFamily="34" charset="-122"/>
                          <a:ea typeface="微软雅黑" panose="020B0503020204020204" pitchFamily="34" charset="-122"/>
                        </a:rPr>
                        <a:t>预防策略</a:t>
                      </a:r>
                    </a:p>
                  </a:txBody>
                  <a:tcPr marL="11069" marR="11069" marT="110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r>
              <a:tr h="597223">
                <a:tc>
                  <a:txBody>
                    <a:bodyPr/>
                    <a:lstStyle/>
                    <a:p>
                      <a:pPr algn="ctr" fontAlgn="b"/>
                      <a:r>
                        <a:rPr lang="en-US" altLang="zh-CN" sz="1600" b="0" i="0" u="none" strike="noStrike" dirty="0">
                          <a:solidFill>
                            <a:srgbClr val="000000"/>
                          </a:solidFill>
                          <a:effectLst/>
                          <a:latin typeface="微软雅黑" panose="020B0503020204020204" pitchFamily="34" charset="-122"/>
                          <a:ea typeface="微软雅黑" panose="020B0503020204020204" pitchFamily="34" charset="-122"/>
                        </a:rPr>
                        <a:t>1</a:t>
                      </a:r>
                    </a:p>
                  </a:txBody>
                  <a:tcPr marL="11069" marR="11069" marT="110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0" i="0" u="none" strike="noStrike" dirty="0" smtClean="0">
                          <a:solidFill>
                            <a:srgbClr val="000000"/>
                          </a:solidFill>
                          <a:effectLst/>
                          <a:latin typeface="微软雅黑" panose="020B0503020204020204" pitchFamily="34" charset="-122"/>
                          <a:ea typeface="微软雅黑" panose="020B0503020204020204" pitchFamily="34" charset="-122"/>
                        </a:rPr>
                        <a:t>软件授权协议一直未签署，商务需要高层决策方向，导致工程师拿不到源码和支持文档，无法深入开展工作。</a:t>
                      </a:r>
                    </a:p>
                  </a:txBody>
                  <a:tcPr marL="11069" marR="11069" marT="110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600" b="0" i="0" u="none" strike="noStrike" dirty="0" smtClean="0">
                          <a:solidFill>
                            <a:srgbClr val="000000"/>
                          </a:solidFill>
                          <a:effectLst/>
                          <a:latin typeface="微软雅黑" panose="020B0503020204020204" pitchFamily="34" charset="-122"/>
                          <a:ea typeface="微软雅黑" panose="020B0503020204020204" pitchFamily="34" charset="-122"/>
                        </a:rPr>
                        <a:t>请求领导决策，是否可以先签署软件授权协议，让工程师先拿到代码。</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069" marR="11069" marT="110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9633">
                <a:tc>
                  <a:txBody>
                    <a:bodyPr/>
                    <a:lstStyle/>
                    <a:p>
                      <a:pPr algn="ctr" fontAlgn="b"/>
                      <a:r>
                        <a:rPr lang="en-US" altLang="zh-CN" sz="1600" b="0" i="0" u="none" strike="noStrike">
                          <a:solidFill>
                            <a:srgbClr val="000000"/>
                          </a:solidFill>
                          <a:effectLst/>
                          <a:latin typeface="微软雅黑" panose="020B0503020204020204" pitchFamily="34" charset="-122"/>
                          <a:ea typeface="微软雅黑" panose="020B0503020204020204" pitchFamily="34" charset="-122"/>
                        </a:rPr>
                        <a:t>2</a:t>
                      </a:r>
                    </a:p>
                  </a:txBody>
                  <a:tcPr marL="11069" marR="11069" marT="110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0" i="0" u="none" strike="noStrike" dirty="0" smtClean="0">
                          <a:solidFill>
                            <a:srgbClr val="000000"/>
                          </a:solidFill>
                          <a:effectLst/>
                          <a:latin typeface="微软雅黑" panose="020B0503020204020204" pitchFamily="34" charset="-122"/>
                          <a:ea typeface="微软雅黑" panose="020B0503020204020204" pitchFamily="34" charset="-122"/>
                        </a:rPr>
                        <a:t>主机厂搭载车型还未选定，无法开展</a:t>
                      </a:r>
                      <a:r>
                        <a:rPr lang="en-US" altLang="zh-CN" sz="1600" b="0" i="0" u="none" strike="noStrike" dirty="0" smtClean="0">
                          <a:solidFill>
                            <a:srgbClr val="000000"/>
                          </a:solidFill>
                          <a:effectLst/>
                          <a:latin typeface="微软雅黑" panose="020B0503020204020204" pitchFamily="34" charset="-122"/>
                          <a:ea typeface="微软雅黑" panose="020B0503020204020204" pitchFamily="34" charset="-122"/>
                        </a:rPr>
                        <a:t>UI/UE</a:t>
                      </a:r>
                      <a:r>
                        <a:rPr lang="zh-CN" altLang="en-US" sz="1600" b="0" i="0" u="none" strike="noStrike" dirty="0" smtClean="0">
                          <a:solidFill>
                            <a:srgbClr val="000000"/>
                          </a:solidFill>
                          <a:effectLst/>
                          <a:latin typeface="微软雅黑" panose="020B0503020204020204" pitchFamily="34" charset="-122"/>
                          <a:ea typeface="微软雅黑" panose="020B0503020204020204" pitchFamily="34" charset="-122"/>
                        </a:rPr>
                        <a:t>设计工作和项目计划。</a:t>
                      </a:r>
                    </a:p>
                  </a:txBody>
                  <a:tcPr marL="11069" marR="11069" marT="110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069" marR="11069" marT="110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7223">
                <a:tc>
                  <a:txBody>
                    <a:bodyPr/>
                    <a:lstStyle/>
                    <a:p>
                      <a:pPr algn="ctr" fontAlgn="b"/>
                      <a:r>
                        <a:rPr lang="en-US" altLang="zh-CN" sz="1600" b="0" i="0" u="none" strike="noStrike" dirty="0">
                          <a:solidFill>
                            <a:srgbClr val="000000"/>
                          </a:solidFill>
                          <a:effectLst/>
                          <a:latin typeface="微软雅黑" panose="020B0503020204020204" pitchFamily="34" charset="-122"/>
                          <a:ea typeface="微软雅黑" panose="020B0503020204020204" pitchFamily="34" charset="-122"/>
                        </a:rPr>
                        <a:t>3</a:t>
                      </a:r>
                    </a:p>
                  </a:txBody>
                  <a:tcPr marL="11069" marR="11069" marT="110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600" b="0" i="0" u="none" strike="noStrike" dirty="0" smtClean="0">
                          <a:solidFill>
                            <a:srgbClr val="000000"/>
                          </a:solidFill>
                          <a:effectLst/>
                          <a:latin typeface="微软雅黑" panose="020B0503020204020204" pitchFamily="34" charset="-122"/>
                          <a:ea typeface="微软雅黑" panose="020B0503020204020204" pitchFamily="34" charset="-122"/>
                        </a:rPr>
                        <a:t>跟航盛的软件适配，协议适配是关键路径，与航盛的接触过晚，会严重影响时间进度。</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069" marR="11069" marT="110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600" b="0" i="0" u="none" strike="noStrike" dirty="0" smtClean="0">
                          <a:solidFill>
                            <a:srgbClr val="000000"/>
                          </a:solidFill>
                          <a:effectLst/>
                          <a:latin typeface="微软雅黑" panose="020B0503020204020204" pitchFamily="34" charset="-122"/>
                          <a:ea typeface="微软雅黑" panose="020B0503020204020204" pitchFamily="34" charset="-122"/>
                        </a:rPr>
                        <a:t>需尽快打通和航盛的合作机制</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069" marR="11069" marT="110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7223">
                <a:tc>
                  <a:txBody>
                    <a:bodyPr/>
                    <a:lstStyle/>
                    <a:p>
                      <a:pPr algn="ctr" fontAlgn="b"/>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069" marR="11069" marT="110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069" marR="11069" marT="110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069" marR="11069" marT="110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7223">
                <a:tc>
                  <a:txBody>
                    <a:bodyPr/>
                    <a:lstStyle/>
                    <a:p>
                      <a:pPr algn="ctr" fontAlgn="b"/>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069" marR="11069" marT="110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069" marR="11069" marT="110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069" marR="11069" marT="110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699473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233593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4"/>
          <p:cNvSpPr>
            <a:spLocks noChangeArrowheads="1"/>
          </p:cNvSpPr>
          <p:nvPr/>
        </p:nvSpPr>
        <p:spPr bwMode="auto">
          <a:xfrm>
            <a:off x="215155" y="142826"/>
            <a:ext cx="7633799" cy="52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82647" tIns="41333" rIns="82647" bIns="41333">
            <a:spAutoFit/>
          </a:bodyPr>
          <a:lstStyle/>
          <a:p>
            <a:pPr eaLnBrk="1" hangingPunct="1"/>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产品MAP</a:t>
            </a:r>
            <a:endParaRPr lang="zh-CN" altLang="en-US" sz="2800" dirty="0">
              <a:solidFill>
                <a:srgbClr val="C00000"/>
              </a:solidFill>
            </a:endParaRPr>
          </a:p>
        </p:txBody>
      </p:sp>
      <p:sp>
        <p:nvSpPr>
          <p:cNvPr id="54" name="Text Box 11"/>
          <p:cNvSpPr>
            <a:spLocks noChangeArrowheads="1"/>
          </p:cNvSpPr>
          <p:nvPr/>
        </p:nvSpPr>
        <p:spPr bwMode="auto">
          <a:xfrm>
            <a:off x="747597" y="1590299"/>
            <a:ext cx="1546152" cy="326802"/>
          </a:xfrm>
          <a:prstGeom prst="rect">
            <a:avLst/>
          </a:prstGeom>
          <a:solidFill>
            <a:schemeClr val="accent5">
              <a:lumMod val="60000"/>
              <a:lumOff val="40000"/>
            </a:schemeClr>
          </a:solidFill>
          <a:ln>
            <a:noFill/>
          </a:ln>
        </p:spPr>
        <p:txBody>
          <a:bodyPr wrap="square" lIns="87472" tIns="43742" rIns="87472" bIns="43742"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27258">
              <a:lnSpc>
                <a:spcPct val="80000"/>
              </a:lnSpc>
              <a:spcBef>
                <a:spcPct val="50000"/>
              </a:spcBef>
              <a:defRPr/>
            </a:pPr>
            <a:r>
              <a:rPr lang="zh-CN" altLang="en-US" sz="1448" b="1" kern="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产品名称</a:t>
            </a:r>
            <a:endParaRPr lang="en-US" sz="1448" b="1" kern="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TextBox 20"/>
          <p:cNvSpPr>
            <a:spLocks noChangeArrowheads="1"/>
          </p:cNvSpPr>
          <p:nvPr/>
        </p:nvSpPr>
        <p:spPr bwMode="auto">
          <a:xfrm>
            <a:off x="747598" y="1996912"/>
            <a:ext cx="1528919" cy="4165064"/>
          </a:xfrm>
          <a:prstGeom prst="rect">
            <a:avLst/>
          </a:prstGeom>
          <a:solidFill>
            <a:schemeClr val="accent5">
              <a:lumMod val="60000"/>
              <a:lumOff val="40000"/>
            </a:schemeClr>
          </a:solidFill>
          <a:ln>
            <a:noFill/>
          </a:ln>
        </p:spPr>
        <p:txBody>
          <a:bodyPr wrap="square" lIns="87472" tIns="43742" rIns="87472" bIns="43742"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27258">
              <a:spcBef>
                <a:spcPct val="50000"/>
              </a:spcBef>
              <a:defRPr/>
            </a:pPr>
            <a:r>
              <a:rPr lang="zh-CN" altLang="en-US" sz="1448" kern="0" dirty="0">
                <a:solidFill>
                  <a:srgbClr val="FFFFFF"/>
                </a:solidFill>
                <a:latin typeface="Calibri" panose="020F0502020204030204" pitchFamily="34" charset="0"/>
                <a:ea typeface="微软雅黑" panose="020B0503020204020204" pitchFamily="34" charset="-122"/>
                <a:sym typeface="Calibri" panose="020F0502020204030204" pitchFamily="34" charset="0"/>
              </a:rPr>
              <a:t>产品规划</a:t>
            </a:r>
            <a:endParaRPr lang="zh-CN" altLang="en-US" sz="1448" kern="0" dirty="0">
              <a:solidFill>
                <a:srgbClr val="000000"/>
              </a:solidFill>
              <a:latin typeface="Calibri" panose="020F0502020204030204"/>
              <a:ea typeface="宋体" panose="02010600030101010101" pitchFamily="2" charset="-122"/>
            </a:endParaRPr>
          </a:p>
        </p:txBody>
      </p:sp>
      <p:grpSp>
        <p:nvGrpSpPr>
          <p:cNvPr id="56" name="组合 55"/>
          <p:cNvGrpSpPr/>
          <p:nvPr/>
        </p:nvGrpSpPr>
        <p:grpSpPr>
          <a:xfrm>
            <a:off x="2324351" y="1589927"/>
            <a:ext cx="8935926" cy="329920"/>
            <a:chOff x="2105432" y="1757442"/>
            <a:chExt cx="6669055" cy="364681"/>
          </a:xfrm>
        </p:grpSpPr>
        <p:sp>
          <p:nvSpPr>
            <p:cNvPr id="57" name="Text Box 13"/>
            <p:cNvSpPr>
              <a:spLocks noChangeArrowheads="1"/>
            </p:cNvSpPr>
            <p:nvPr/>
          </p:nvSpPr>
          <p:spPr bwMode="auto">
            <a:xfrm>
              <a:off x="5558698" y="1757442"/>
              <a:ext cx="1606063" cy="360595"/>
            </a:xfrm>
            <a:prstGeom prst="rect">
              <a:avLst/>
            </a:prstGeom>
            <a:solidFill>
              <a:schemeClr val="accent5">
                <a:lumMod val="60000"/>
                <a:lumOff val="40000"/>
              </a:schemeClr>
            </a:solidFill>
            <a:ln>
              <a:noFill/>
            </a:ln>
          </p:spPr>
          <p:txBody>
            <a:bodyPr wrap="square" lIns="87472" tIns="43742" rIns="87472" bIns="43742"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27258">
                <a:lnSpc>
                  <a:spcPct val="80000"/>
                </a:lnSpc>
                <a:spcBef>
                  <a:spcPct val="50000"/>
                </a:spcBef>
                <a:defRPr/>
              </a:pPr>
              <a:r>
                <a:rPr lang="en-US" sz="1448" b="1" kern="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201</a:t>
              </a:r>
              <a:r>
                <a:rPr lang="en-US" altLang="zh-CN" sz="1448" b="1" kern="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8</a:t>
              </a:r>
              <a:endParaRPr lang="zh-CN" altLang="en-US" sz="995" kern="0" dirty="0">
                <a:solidFill>
                  <a:srgbClr val="000000"/>
                </a:solidFill>
                <a:latin typeface="Calibri" panose="020F0502020204030204"/>
                <a:ea typeface="宋体" panose="02010600030101010101" pitchFamily="2" charset="-122"/>
              </a:endParaRPr>
            </a:p>
          </p:txBody>
        </p:sp>
        <p:sp>
          <p:nvSpPr>
            <p:cNvPr id="58" name="Text Box 13"/>
            <p:cNvSpPr>
              <a:spLocks noChangeArrowheads="1"/>
            </p:cNvSpPr>
            <p:nvPr/>
          </p:nvSpPr>
          <p:spPr bwMode="auto">
            <a:xfrm>
              <a:off x="7206976" y="1757442"/>
              <a:ext cx="1567511" cy="360595"/>
            </a:xfrm>
            <a:prstGeom prst="rect">
              <a:avLst/>
            </a:prstGeom>
            <a:solidFill>
              <a:schemeClr val="accent5">
                <a:lumMod val="60000"/>
                <a:lumOff val="40000"/>
              </a:schemeClr>
            </a:solidFill>
            <a:ln>
              <a:noFill/>
            </a:ln>
          </p:spPr>
          <p:txBody>
            <a:bodyPr wrap="square" lIns="87472" tIns="43742" rIns="87472" bIns="43742"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27258">
                <a:lnSpc>
                  <a:spcPct val="80000"/>
                </a:lnSpc>
                <a:spcBef>
                  <a:spcPct val="50000"/>
                </a:spcBef>
                <a:defRPr/>
              </a:pPr>
              <a:r>
                <a:rPr lang="en-US" sz="1448" b="1" kern="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201</a:t>
              </a:r>
              <a:r>
                <a:rPr lang="en-US" altLang="zh-CN" sz="1448" b="1" kern="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9</a:t>
              </a:r>
              <a:endParaRPr lang="zh-CN" altLang="en-US" sz="995" kern="0" dirty="0">
                <a:solidFill>
                  <a:srgbClr val="000000"/>
                </a:solidFill>
                <a:latin typeface="Calibri" panose="020F0502020204030204"/>
                <a:ea typeface="宋体" panose="02010600030101010101" pitchFamily="2" charset="-122"/>
              </a:endParaRPr>
            </a:p>
          </p:txBody>
        </p:sp>
        <p:sp>
          <p:nvSpPr>
            <p:cNvPr id="59" name="Text Box 11"/>
            <p:cNvSpPr>
              <a:spLocks noChangeArrowheads="1"/>
            </p:cNvSpPr>
            <p:nvPr/>
          </p:nvSpPr>
          <p:spPr bwMode="auto">
            <a:xfrm>
              <a:off x="3837393" y="1757442"/>
              <a:ext cx="1652329" cy="360595"/>
            </a:xfrm>
            <a:prstGeom prst="rect">
              <a:avLst/>
            </a:prstGeom>
            <a:solidFill>
              <a:schemeClr val="accent5">
                <a:lumMod val="60000"/>
                <a:lumOff val="40000"/>
              </a:schemeClr>
            </a:solidFill>
            <a:ln>
              <a:noFill/>
            </a:ln>
          </p:spPr>
          <p:txBody>
            <a:bodyPr wrap="square" lIns="87472" tIns="43742" rIns="87472" bIns="43742"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27258">
                <a:lnSpc>
                  <a:spcPct val="80000"/>
                </a:lnSpc>
                <a:spcBef>
                  <a:spcPct val="50000"/>
                </a:spcBef>
                <a:defRPr/>
              </a:pPr>
              <a:r>
                <a:rPr lang="en-US" sz="1448" b="1" kern="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201</a:t>
              </a:r>
              <a:r>
                <a:rPr lang="en-US" altLang="zh-CN" sz="1448" b="1" kern="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7</a:t>
              </a:r>
              <a:endParaRPr lang="zh-CN" altLang="en-US" sz="995" kern="0" dirty="0">
                <a:solidFill>
                  <a:srgbClr val="000000"/>
                </a:solidFill>
                <a:latin typeface="Calibri" panose="020F0502020204030204"/>
                <a:ea typeface="宋体" panose="02010600030101010101" pitchFamily="2" charset="-122"/>
              </a:endParaRPr>
            </a:p>
          </p:txBody>
        </p:sp>
        <p:sp>
          <p:nvSpPr>
            <p:cNvPr id="60" name="Text Box 11"/>
            <p:cNvSpPr>
              <a:spLocks noChangeArrowheads="1"/>
            </p:cNvSpPr>
            <p:nvPr/>
          </p:nvSpPr>
          <p:spPr bwMode="auto">
            <a:xfrm>
              <a:off x="2105432" y="1761528"/>
              <a:ext cx="1684757" cy="360595"/>
            </a:xfrm>
            <a:prstGeom prst="rect">
              <a:avLst/>
            </a:prstGeom>
            <a:solidFill>
              <a:schemeClr val="accent5">
                <a:lumMod val="60000"/>
                <a:lumOff val="40000"/>
              </a:schemeClr>
            </a:solidFill>
            <a:ln>
              <a:noFill/>
            </a:ln>
          </p:spPr>
          <p:txBody>
            <a:bodyPr wrap="square" lIns="87472" tIns="43742" rIns="87472" bIns="43742"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27258">
                <a:lnSpc>
                  <a:spcPct val="80000"/>
                </a:lnSpc>
                <a:spcBef>
                  <a:spcPct val="50000"/>
                </a:spcBef>
                <a:defRPr/>
              </a:pPr>
              <a:r>
                <a:rPr lang="en-US" sz="1448" b="1" kern="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201</a:t>
              </a:r>
              <a:r>
                <a:rPr lang="en-US" altLang="zh-CN" sz="1448" b="1" kern="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6</a:t>
              </a:r>
              <a:endParaRPr lang="zh-CN" altLang="en-US" sz="995" kern="0" dirty="0">
                <a:solidFill>
                  <a:srgbClr val="000000"/>
                </a:solidFill>
                <a:latin typeface="Calibri" panose="020F0502020204030204"/>
                <a:ea typeface="宋体" panose="02010600030101010101" pitchFamily="2" charset="-122"/>
              </a:endParaRPr>
            </a:p>
          </p:txBody>
        </p:sp>
      </p:grpSp>
      <p:sp>
        <p:nvSpPr>
          <p:cNvPr id="61" name="Line 9"/>
          <p:cNvSpPr>
            <a:spLocks noChangeShapeType="1"/>
          </p:cNvSpPr>
          <p:nvPr/>
        </p:nvSpPr>
        <p:spPr bwMode="auto">
          <a:xfrm flipH="1">
            <a:off x="747597" y="1976808"/>
            <a:ext cx="10523936" cy="31654"/>
          </a:xfrm>
          <a:prstGeom prst="line">
            <a:avLst/>
          </a:prstGeom>
          <a:noFill/>
          <a:ln w="15875" cmpd="sng">
            <a:solidFill>
              <a:srgbClr val="000000"/>
            </a:solidFill>
            <a:prstDash val="dash"/>
            <a:bevel/>
          </a:ln>
          <a:extLst>
            <a:ext uri="{909E8E84-426E-40DD-AFC4-6F175D3DCCD1}">
              <a14:hiddenFill xmlns:a14="http://schemas.microsoft.com/office/drawing/2010/main">
                <a:noFill/>
              </a14:hiddenFill>
            </a:ext>
          </a:extLst>
        </p:spPr>
        <p:txBody>
          <a:bodyPr wrap="square" lIns="87807" tIns="43922" rIns="87807" bIns="43922"/>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827258">
              <a:defRPr/>
            </a:pPr>
            <a:endParaRPr lang="zh-CN" altLang="zh-CN" sz="995" kern="0">
              <a:solidFill>
                <a:srgbClr val="000000"/>
              </a:solidFill>
              <a:latin typeface="Calibri" panose="020F0502020204030204"/>
              <a:ea typeface="宋体" panose="02010600030101010101" pitchFamily="2" charset="-122"/>
              <a:sym typeface="Calibri" panose="020F0502020204030204" pitchFamily="34" charset="0"/>
            </a:endParaRPr>
          </a:p>
        </p:txBody>
      </p:sp>
      <p:sp>
        <p:nvSpPr>
          <p:cNvPr id="62" name="矩形 61"/>
          <p:cNvSpPr>
            <a:spLocks noChangeArrowheads="1"/>
          </p:cNvSpPr>
          <p:nvPr/>
        </p:nvSpPr>
        <p:spPr bwMode="auto">
          <a:xfrm>
            <a:off x="6046263" y="2039032"/>
            <a:ext cx="360658" cy="912896"/>
          </a:xfrm>
          <a:prstGeom prst="rect">
            <a:avLst/>
          </a:prstGeom>
          <a:solidFill>
            <a:schemeClr val="accent1">
              <a:lumMod val="75000"/>
            </a:schemeClr>
          </a:solidFill>
          <a:ln>
            <a:noFill/>
          </a:ln>
        </p:spPr>
        <p:txBody>
          <a:bodyPr wrap="square" lIns="87472" tIns="43742" rIns="87472" bIns="43742"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1086"/>
              </a:lnSpc>
              <a:spcBef>
                <a:spcPct val="50000"/>
              </a:spcBef>
            </a:pPr>
            <a:r>
              <a:rPr lang="zh-CN" altLang="en-US" sz="1267" dirty="0">
                <a:solidFill>
                  <a:srgbClr val="FFFFFF"/>
                </a:solidFill>
                <a:latin typeface="Calibri" panose="020F0502020204030204" pitchFamily="34" charset="0"/>
                <a:ea typeface="微软雅黑" panose="020B0503020204020204" pitchFamily="34" charset="-122"/>
                <a:sym typeface="Calibri" panose="020F0502020204030204" pitchFamily="34" charset="0"/>
              </a:rPr>
              <a:t>第</a:t>
            </a:r>
            <a:r>
              <a:rPr lang="en-US" altLang="zh-CN" sz="1267" dirty="0">
                <a:solidFill>
                  <a:srgbClr val="FFFFFF"/>
                </a:solidFill>
                <a:latin typeface="Calibri" panose="020F0502020204030204" pitchFamily="34" charset="0"/>
                <a:ea typeface="微软雅黑" panose="020B0503020204020204" pitchFamily="34" charset="-122"/>
                <a:sym typeface="Calibri" panose="020F0502020204030204" pitchFamily="34" charset="0"/>
              </a:rPr>
              <a:t>2</a:t>
            </a:r>
            <a:r>
              <a:rPr lang="zh-CN" altLang="en-US" sz="1267" dirty="0">
                <a:solidFill>
                  <a:srgbClr val="FFFFFF"/>
                </a:solidFill>
                <a:latin typeface="Calibri" panose="020F0502020204030204" pitchFamily="34" charset="0"/>
                <a:ea typeface="微软雅黑" panose="020B0503020204020204" pitchFamily="34" charset="-122"/>
                <a:sym typeface="Calibri" panose="020F0502020204030204" pitchFamily="34" charset="0"/>
              </a:rPr>
              <a:t>代产品</a:t>
            </a:r>
            <a:endParaRPr lang="en-US" sz="1267"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64" name="Line 9"/>
          <p:cNvSpPr>
            <a:spLocks noChangeShapeType="1"/>
          </p:cNvSpPr>
          <p:nvPr/>
        </p:nvSpPr>
        <p:spPr bwMode="auto">
          <a:xfrm>
            <a:off x="2298496" y="1981113"/>
            <a:ext cx="0" cy="4180863"/>
          </a:xfrm>
          <a:prstGeom prst="line">
            <a:avLst/>
          </a:prstGeom>
          <a:noFill/>
          <a:ln w="15875" cmpd="sng">
            <a:solidFill>
              <a:srgbClr val="000000"/>
            </a:solidFill>
            <a:prstDash val="dash"/>
            <a:bevel/>
          </a:ln>
          <a:extLst>
            <a:ext uri="{909E8E84-426E-40DD-AFC4-6F175D3DCCD1}">
              <a14:hiddenFill xmlns:a14="http://schemas.microsoft.com/office/drawing/2010/main">
                <a:noFill/>
              </a14:hiddenFill>
            </a:ext>
          </a:extLst>
        </p:spPr>
        <p:txBody>
          <a:bodyPr wrap="square" lIns="87807" tIns="43922" rIns="87807" bIns="43922"/>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827258">
              <a:defRPr/>
            </a:pPr>
            <a:endParaRPr lang="zh-CN" altLang="zh-CN" sz="995" kern="0">
              <a:solidFill>
                <a:srgbClr val="000000"/>
              </a:solidFill>
              <a:latin typeface="Calibri" panose="020F0502020204030204"/>
              <a:ea typeface="宋体" panose="02010600030101010101" pitchFamily="2" charset="-122"/>
              <a:sym typeface="Calibri" panose="020F0502020204030204" pitchFamily="34" charset="0"/>
            </a:endParaRPr>
          </a:p>
        </p:txBody>
      </p:sp>
      <p:sp>
        <p:nvSpPr>
          <p:cNvPr id="65" name="Line 9"/>
          <p:cNvSpPr>
            <a:spLocks noChangeShapeType="1"/>
          </p:cNvSpPr>
          <p:nvPr/>
        </p:nvSpPr>
        <p:spPr bwMode="auto">
          <a:xfrm>
            <a:off x="2339299" y="3008216"/>
            <a:ext cx="8958085" cy="14773"/>
          </a:xfrm>
          <a:prstGeom prst="line">
            <a:avLst/>
          </a:prstGeom>
          <a:noFill/>
          <a:ln w="25400" cmpd="sng">
            <a:solidFill>
              <a:srgbClr val="FF0000"/>
            </a:solidFill>
            <a:prstDash val="dash"/>
            <a:bevel/>
          </a:ln>
          <a:extLst>
            <a:ext uri="{909E8E84-426E-40DD-AFC4-6F175D3DCCD1}">
              <a14:hiddenFill xmlns:a14="http://schemas.microsoft.com/office/drawing/2010/main">
                <a:noFill/>
              </a14:hiddenFill>
            </a:ext>
          </a:extLst>
        </p:spPr>
        <p:txBody>
          <a:bodyPr wrap="square" lIns="87807" tIns="43922" rIns="87807" bIns="43922"/>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827258">
              <a:defRPr/>
            </a:pPr>
            <a:endParaRPr lang="zh-CN" altLang="zh-CN" sz="995" kern="0">
              <a:solidFill>
                <a:srgbClr val="000000"/>
              </a:solidFill>
              <a:latin typeface="Calibri" panose="020F0502020204030204"/>
              <a:ea typeface="宋体" panose="02010600030101010101" pitchFamily="2" charset="-122"/>
              <a:sym typeface="Calibri" panose="020F0502020204030204" pitchFamily="34" charset="0"/>
            </a:endParaRPr>
          </a:p>
        </p:txBody>
      </p:sp>
      <p:sp>
        <p:nvSpPr>
          <p:cNvPr id="66" name="矩形 65"/>
          <p:cNvSpPr>
            <a:spLocks noChangeArrowheads="1"/>
          </p:cNvSpPr>
          <p:nvPr/>
        </p:nvSpPr>
        <p:spPr bwMode="auto">
          <a:xfrm>
            <a:off x="6414307" y="2046671"/>
            <a:ext cx="2522118" cy="905256"/>
          </a:xfrm>
          <a:prstGeom prst="rect">
            <a:avLst/>
          </a:prstGeom>
          <a:solidFill>
            <a:srgbClr val="5B9BD5">
              <a:lumMod val="75000"/>
            </a:srgbClr>
          </a:solidFill>
          <a:ln>
            <a:noFill/>
          </a:ln>
        </p:spPr>
        <p:txBody>
          <a:bodyPr wrap="square" lIns="65082" tIns="41333" rIns="0" bIns="41333"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827258">
              <a:defRPr/>
            </a:pPr>
            <a:r>
              <a:rPr lang="zh-CN" altLang="en-US" sz="1267" kern="0" dirty="0">
                <a:solidFill>
                  <a:sysClr val="window" lastClr="FFFFFF"/>
                </a:solidFill>
                <a:latin typeface="微软雅黑" panose="020B0503020204020204" pitchFamily="34" charset="-122"/>
                <a:ea typeface="微软雅黑" panose="020B0503020204020204" pitchFamily="34" charset="-122"/>
              </a:rPr>
              <a:t>爱车管家</a:t>
            </a:r>
            <a:endParaRPr lang="en-US" altLang="zh-CN" sz="1267" kern="0" dirty="0">
              <a:solidFill>
                <a:sysClr val="window" lastClr="FFFFFF"/>
              </a:solidFill>
              <a:latin typeface="微软雅黑" panose="020B0503020204020204" pitchFamily="34" charset="-122"/>
              <a:ea typeface="微软雅黑" panose="020B0503020204020204" pitchFamily="34" charset="-122"/>
            </a:endParaRPr>
          </a:p>
          <a:p>
            <a:pPr defTabSz="827258">
              <a:defRPr/>
            </a:pPr>
            <a:r>
              <a:rPr lang="zh-CN" altLang="en-US" sz="1267" kern="0" dirty="0">
                <a:solidFill>
                  <a:sysClr val="window" lastClr="FFFFFF"/>
                </a:solidFill>
                <a:latin typeface="微软雅黑" panose="020B0503020204020204" pitchFamily="34" charset="-122"/>
                <a:ea typeface="微软雅黑" panose="020B0503020204020204" pitchFamily="34" charset="-122"/>
              </a:rPr>
              <a:t>手机</a:t>
            </a:r>
            <a:r>
              <a:rPr lang="en-US" altLang="zh-CN" sz="1267" kern="0" dirty="0">
                <a:solidFill>
                  <a:sysClr val="window" lastClr="FFFFFF"/>
                </a:solidFill>
                <a:latin typeface="微软雅黑" panose="020B0503020204020204" pitchFamily="34" charset="-122"/>
                <a:ea typeface="微软雅黑" panose="020B0503020204020204" pitchFamily="34" charset="-122"/>
              </a:rPr>
              <a:t>APP</a:t>
            </a:r>
            <a:r>
              <a:rPr lang="zh-CN" altLang="en-US" sz="1267" kern="0" dirty="0">
                <a:solidFill>
                  <a:sysClr val="window" lastClr="FFFFFF"/>
                </a:solidFill>
                <a:latin typeface="微软雅黑" panose="020B0503020204020204" pitchFamily="34" charset="-122"/>
                <a:ea typeface="微软雅黑" panose="020B0503020204020204" pitchFamily="34" charset="-122"/>
              </a:rPr>
              <a:t>（远程诊断，远程</a:t>
            </a:r>
            <a:r>
              <a:rPr lang="zh-CN" altLang="en-US" sz="1267" kern="0" dirty="0" smtClean="0">
                <a:solidFill>
                  <a:sysClr val="window" lastClr="FFFFFF"/>
                </a:solidFill>
                <a:latin typeface="微软雅黑" panose="020B0503020204020204" pitchFamily="34" charset="-122"/>
                <a:ea typeface="微软雅黑" panose="020B0503020204020204" pitchFamily="34" charset="-122"/>
              </a:rPr>
              <a:t>控制、</a:t>
            </a:r>
            <a:r>
              <a:rPr lang="en-US" altLang="zh-CN" sz="1267" kern="0" dirty="0" smtClean="0">
                <a:solidFill>
                  <a:sysClr val="window" lastClr="FFFFFF"/>
                </a:solidFill>
                <a:latin typeface="微软雅黑" panose="020B0503020204020204" pitchFamily="34" charset="-122"/>
                <a:ea typeface="微软雅黑" panose="020B0503020204020204" pitchFamily="34" charset="-122"/>
              </a:rPr>
              <a:t>OTA</a:t>
            </a:r>
            <a:r>
              <a:rPr lang="zh-CN" altLang="en-US" sz="1267" kern="0" dirty="0" smtClean="0">
                <a:solidFill>
                  <a:sysClr val="window" lastClr="FFFFFF"/>
                </a:solidFill>
                <a:latin typeface="微软雅黑" panose="020B0503020204020204" pitchFamily="34" charset="-122"/>
                <a:ea typeface="微软雅黑" panose="020B0503020204020204" pitchFamily="34" charset="-122"/>
              </a:rPr>
              <a:t>））</a:t>
            </a:r>
            <a:endParaRPr lang="en-US" altLang="zh-CN" sz="1267" kern="0" dirty="0">
              <a:solidFill>
                <a:sysClr val="window" lastClr="FFFFFF"/>
              </a:solidFill>
              <a:latin typeface="微软雅黑" panose="020B0503020204020204" pitchFamily="34" charset="-122"/>
              <a:ea typeface="微软雅黑" panose="020B0503020204020204" pitchFamily="34" charset="-122"/>
            </a:endParaRPr>
          </a:p>
        </p:txBody>
      </p:sp>
      <p:sp>
        <p:nvSpPr>
          <p:cNvPr id="67" name="矩形 66"/>
          <p:cNvSpPr>
            <a:spLocks noChangeArrowheads="1"/>
          </p:cNvSpPr>
          <p:nvPr/>
        </p:nvSpPr>
        <p:spPr bwMode="auto">
          <a:xfrm>
            <a:off x="8371351" y="4596191"/>
            <a:ext cx="2880309" cy="1608869"/>
          </a:xfrm>
          <a:prstGeom prst="rect">
            <a:avLst/>
          </a:prstGeom>
          <a:noFill/>
          <a:ln w="57150" cap="flat" cmpd="sng">
            <a:solidFill>
              <a:srgbClr val="CC0000"/>
            </a:solidFill>
            <a:miter lim="800000"/>
          </a:ln>
          <a:extLst>
            <a:ext uri="{909E8E84-426E-40DD-AFC4-6F175D3DCCD1}">
              <a14:hiddenFill xmlns:a14="http://schemas.microsoft.com/office/drawing/2010/main">
                <a:solidFill>
                  <a:srgbClr val="FFFFFF"/>
                </a:solidFill>
              </a14:hiddenFill>
            </a:ext>
          </a:extLst>
        </p:spPr>
        <p:txBody>
          <a:bodyPr wrap="square" lIns="87472" tIns="43742" rIns="87472" bIns="43742"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eaLnBrk="1" hangingPunct="1">
              <a:spcBef>
                <a:spcPct val="50000"/>
              </a:spcBef>
            </a:pPr>
            <a:endParaRPr lang="zh-CN" altLang="zh-CN" sz="995">
              <a:solidFill>
                <a:srgbClr val="000000"/>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68" name="矩形 67"/>
          <p:cNvSpPr>
            <a:spLocks noChangeArrowheads="1"/>
          </p:cNvSpPr>
          <p:nvPr/>
        </p:nvSpPr>
        <p:spPr bwMode="auto">
          <a:xfrm>
            <a:off x="8823884" y="4645985"/>
            <a:ext cx="2405009" cy="1515990"/>
          </a:xfrm>
          <a:prstGeom prst="rect">
            <a:avLst/>
          </a:prstGeom>
          <a:solidFill>
            <a:schemeClr val="bg1">
              <a:lumMod val="50000"/>
            </a:schemeClr>
          </a:solidFill>
          <a:ln>
            <a:noFill/>
          </a:ln>
        </p:spPr>
        <p:txBody>
          <a:bodyPr wrap="square" lIns="65082" tIns="41333" rIns="0" bIns="41333"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875514">
              <a:defRPr/>
            </a:pPr>
            <a:r>
              <a:rPr lang="zh-CN" altLang="en-US" sz="1267" kern="0" dirty="0">
                <a:solidFill>
                  <a:schemeClr val="bg1"/>
                </a:solidFill>
                <a:latin typeface="微软雅黑" panose="020B0503020204020204" pitchFamily="34" charset="-122"/>
                <a:ea typeface="微软雅黑" panose="020B0503020204020204" pitchFamily="34" charset="-122"/>
              </a:rPr>
              <a:t>超级</a:t>
            </a:r>
            <a:r>
              <a:rPr lang="en-US" altLang="zh-CN" sz="1267" kern="0" dirty="0">
                <a:solidFill>
                  <a:schemeClr val="bg1"/>
                </a:solidFill>
                <a:latin typeface="微软雅黑" panose="020B0503020204020204" pitchFamily="34" charset="-122"/>
                <a:ea typeface="微软雅黑" panose="020B0503020204020204" pitchFamily="34" charset="-122"/>
              </a:rPr>
              <a:t>UI</a:t>
            </a:r>
          </a:p>
          <a:p>
            <a:pPr defTabSz="875514">
              <a:defRPr/>
            </a:pPr>
            <a:r>
              <a:rPr lang="zh-CN" altLang="en-US" sz="1267" kern="0" dirty="0">
                <a:solidFill>
                  <a:schemeClr val="bg1"/>
                </a:solidFill>
                <a:latin typeface="微软雅黑" panose="020B0503020204020204" pitchFamily="34" charset="-122"/>
                <a:ea typeface="微软雅黑" panose="020B0503020204020204" pitchFamily="34" charset="-122"/>
              </a:rPr>
              <a:t>超级</a:t>
            </a:r>
            <a:r>
              <a:rPr lang="en-US" altLang="zh-CN" sz="1267" kern="0" dirty="0" smtClean="0">
                <a:solidFill>
                  <a:schemeClr val="bg1"/>
                </a:solidFill>
                <a:latin typeface="微软雅黑" panose="020B0503020204020204" pitchFamily="34" charset="-122"/>
                <a:ea typeface="微软雅黑" panose="020B0503020204020204" pitchFamily="34" charset="-122"/>
              </a:rPr>
              <a:t>ID</a:t>
            </a:r>
            <a:endParaRPr lang="en-US" altLang="zh-CN" sz="1267" kern="0" dirty="0">
              <a:solidFill>
                <a:schemeClr val="bg1"/>
              </a:solidFill>
              <a:latin typeface="微软雅黑" panose="020B0503020204020204" pitchFamily="34" charset="-122"/>
              <a:ea typeface="微软雅黑" panose="020B0503020204020204" pitchFamily="34" charset="-122"/>
            </a:endParaRPr>
          </a:p>
          <a:p>
            <a:pPr defTabSz="875514">
              <a:defRPr/>
            </a:pPr>
            <a:r>
              <a:rPr lang="zh-CN" altLang="en-US" sz="1267" kern="0" dirty="0">
                <a:solidFill>
                  <a:schemeClr val="bg1"/>
                </a:solidFill>
                <a:latin typeface="微软雅黑" panose="020B0503020204020204" pitchFamily="34" charset="-122"/>
                <a:ea typeface="微软雅黑" panose="020B0503020204020204" pitchFamily="34" charset="-122"/>
              </a:rPr>
              <a:t>超级</a:t>
            </a:r>
            <a:r>
              <a:rPr lang="en-US" altLang="zh-CN" sz="1267" kern="0" dirty="0">
                <a:solidFill>
                  <a:schemeClr val="bg1"/>
                </a:solidFill>
                <a:latin typeface="微软雅黑" panose="020B0503020204020204" pitchFamily="34" charset="-122"/>
                <a:ea typeface="微软雅黑" panose="020B0503020204020204" pitchFamily="34" charset="-122"/>
              </a:rPr>
              <a:t>MAP</a:t>
            </a:r>
          </a:p>
          <a:p>
            <a:pPr defTabSz="875514">
              <a:defRPr/>
            </a:pPr>
            <a:r>
              <a:rPr lang="zh-CN" altLang="en-US" sz="1267" kern="0" dirty="0">
                <a:solidFill>
                  <a:schemeClr val="bg1"/>
                </a:solidFill>
                <a:latin typeface="微软雅黑" panose="020B0503020204020204" pitchFamily="34" charset="-122"/>
                <a:ea typeface="微软雅黑" panose="020B0503020204020204" pitchFamily="34" charset="-122"/>
              </a:rPr>
              <a:t>服务找人</a:t>
            </a:r>
            <a:endParaRPr lang="en-US" altLang="zh-CN" sz="1267" kern="0" dirty="0">
              <a:solidFill>
                <a:schemeClr val="bg1"/>
              </a:solidFill>
              <a:latin typeface="微软雅黑" panose="020B0503020204020204" pitchFamily="34" charset="-122"/>
              <a:ea typeface="微软雅黑" panose="020B0503020204020204" pitchFamily="34" charset="-122"/>
            </a:endParaRPr>
          </a:p>
          <a:p>
            <a:pPr defTabSz="875514">
              <a:defRPr/>
            </a:pPr>
            <a:r>
              <a:rPr lang="zh-CN" altLang="en-US" sz="1267" kern="0" dirty="0">
                <a:solidFill>
                  <a:schemeClr val="bg1"/>
                </a:solidFill>
                <a:latin typeface="微软雅黑" panose="020B0503020204020204" pitchFamily="34" charset="-122"/>
                <a:ea typeface="微软雅黑" panose="020B0503020204020204" pitchFamily="34" charset="-122"/>
              </a:rPr>
              <a:t>端云一体化</a:t>
            </a:r>
            <a:endParaRPr lang="en-US" altLang="zh-CN" sz="1267" kern="0" dirty="0">
              <a:solidFill>
                <a:schemeClr val="bg1"/>
              </a:solidFill>
              <a:latin typeface="微软雅黑" panose="020B0503020204020204" pitchFamily="34" charset="-122"/>
              <a:ea typeface="微软雅黑" panose="020B0503020204020204" pitchFamily="34" charset="-122"/>
            </a:endParaRPr>
          </a:p>
          <a:p>
            <a:pPr defTabSz="875514">
              <a:defRPr/>
            </a:pPr>
            <a:endParaRPr lang="zh-CN" altLang="zh-CN" sz="1267" kern="0" dirty="0">
              <a:solidFill>
                <a:schemeClr val="bg1"/>
              </a:solidFill>
              <a:latin typeface="微软雅黑" panose="020B0503020204020204" pitchFamily="34" charset="-122"/>
              <a:ea typeface="微软雅黑" panose="020B0503020204020204" pitchFamily="34" charset="-122"/>
            </a:endParaRPr>
          </a:p>
        </p:txBody>
      </p:sp>
      <p:sp>
        <p:nvSpPr>
          <p:cNvPr id="69" name="TextBox 488"/>
          <p:cNvSpPr>
            <a:spLocks noChangeArrowheads="1"/>
          </p:cNvSpPr>
          <p:nvPr/>
        </p:nvSpPr>
        <p:spPr bwMode="auto">
          <a:xfrm>
            <a:off x="7848954" y="1219709"/>
            <a:ext cx="624297" cy="25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82647" tIns="41333" rIns="82647" bIns="41333"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827258">
              <a:defRPr/>
            </a:pPr>
            <a:r>
              <a:rPr lang="zh-CN" altLang="en-US" sz="1176" ker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图例：</a:t>
            </a:r>
            <a:endParaRPr lang="zh-CN" altLang="en-US" sz="995" kern="0">
              <a:solidFill>
                <a:srgbClr val="000000"/>
              </a:solidFill>
              <a:latin typeface="Calibri" panose="020F0502020204030204"/>
              <a:ea typeface="宋体" panose="02010600030101010101" pitchFamily="2" charset="-122"/>
            </a:endParaRPr>
          </a:p>
        </p:txBody>
      </p:sp>
      <p:sp>
        <p:nvSpPr>
          <p:cNvPr id="70" name="矩形 69"/>
          <p:cNvSpPr>
            <a:spLocks noChangeArrowheads="1"/>
          </p:cNvSpPr>
          <p:nvPr/>
        </p:nvSpPr>
        <p:spPr bwMode="auto">
          <a:xfrm>
            <a:off x="9538503" y="1224370"/>
            <a:ext cx="824369" cy="282627"/>
          </a:xfrm>
          <a:prstGeom prst="rect">
            <a:avLst/>
          </a:prstGeom>
          <a:solidFill>
            <a:srgbClr val="808080"/>
          </a:solidFill>
          <a:ln>
            <a:noFill/>
          </a:ln>
          <a:extLst>
            <a:ext uri="{91240B29-F687-4F45-9708-019B960494DF}">
              <a14:hiddenLine xmlns:a14="http://schemas.microsoft.com/office/drawing/2010/main" w="9525">
                <a:solidFill>
                  <a:srgbClr val="000000"/>
                </a:solidFill>
                <a:bevel/>
              </a14:hiddenLine>
            </a:ext>
          </a:extLst>
        </p:spPr>
        <p:txBody>
          <a:bodyPr wrap="square" lIns="87472" tIns="43742" rIns="87472" bIns="43742"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27258">
              <a:spcBef>
                <a:spcPct val="50000"/>
              </a:spcBef>
              <a:defRPr/>
            </a:pPr>
            <a:r>
              <a:rPr lang="zh-CN" altLang="en-US" sz="1176" kern="0">
                <a:solidFill>
                  <a:srgbClr val="FFFFFF"/>
                </a:solidFill>
                <a:latin typeface="Calibri" panose="020F0502020204030204" pitchFamily="34" charset="0"/>
                <a:ea typeface="微软雅黑" panose="020B0503020204020204" pitchFamily="34" charset="-122"/>
                <a:sym typeface="Calibri" panose="020F0502020204030204" pitchFamily="34" charset="0"/>
              </a:rPr>
              <a:t>未实现</a:t>
            </a:r>
            <a:endParaRPr lang="zh-CN" altLang="en-US" sz="995" kern="0">
              <a:solidFill>
                <a:srgbClr val="000000"/>
              </a:solidFill>
              <a:latin typeface="Calibri" panose="020F0502020204030204"/>
              <a:ea typeface="宋体" panose="02010600030101010101" pitchFamily="2" charset="-122"/>
            </a:endParaRPr>
          </a:p>
        </p:txBody>
      </p:sp>
      <p:sp>
        <p:nvSpPr>
          <p:cNvPr id="71" name="矩形 70"/>
          <p:cNvSpPr>
            <a:spLocks noChangeArrowheads="1"/>
          </p:cNvSpPr>
          <p:nvPr/>
        </p:nvSpPr>
        <p:spPr bwMode="auto">
          <a:xfrm>
            <a:off x="10405960" y="1224370"/>
            <a:ext cx="822933" cy="282627"/>
          </a:xfrm>
          <a:prstGeom prst="rect">
            <a:avLst/>
          </a:prstGeom>
          <a:solidFill>
            <a:sysClr val="window" lastClr="FFFFFF"/>
          </a:solidFill>
          <a:ln w="9525" cap="flat" cmpd="sng">
            <a:solidFill>
              <a:srgbClr val="CC0000"/>
            </a:solidFill>
            <a:miter lim="800000"/>
          </a:ln>
        </p:spPr>
        <p:txBody>
          <a:bodyPr wrap="square" lIns="87472" tIns="43742" rIns="87472" bIns="43742"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27258">
              <a:spcBef>
                <a:spcPct val="50000"/>
              </a:spcBef>
              <a:defRPr/>
            </a:pPr>
            <a:r>
              <a:rPr lang="zh-CN" altLang="en-US" sz="1176" kern="0">
                <a:solidFill>
                  <a:srgbClr val="000000"/>
                </a:solidFill>
                <a:latin typeface="Calibri" panose="020F0502020204030204" pitchFamily="34" charset="0"/>
                <a:ea typeface="微软雅黑" panose="020B0503020204020204" pitchFamily="34" charset="-122"/>
                <a:sym typeface="Calibri" panose="020F0502020204030204" pitchFamily="34" charset="0"/>
              </a:rPr>
              <a:t>本次范围</a:t>
            </a:r>
            <a:endParaRPr lang="zh-CN" altLang="en-US" sz="995" kern="0">
              <a:solidFill>
                <a:srgbClr val="000000"/>
              </a:solidFill>
              <a:latin typeface="Calibri" panose="020F0502020204030204"/>
              <a:ea typeface="宋体" panose="02010600030101010101" pitchFamily="2" charset="-122"/>
            </a:endParaRPr>
          </a:p>
        </p:txBody>
      </p:sp>
      <p:sp>
        <p:nvSpPr>
          <p:cNvPr id="72" name="矩形 71"/>
          <p:cNvSpPr>
            <a:spLocks noChangeArrowheads="1"/>
          </p:cNvSpPr>
          <p:nvPr/>
        </p:nvSpPr>
        <p:spPr bwMode="auto">
          <a:xfrm>
            <a:off x="8789985" y="3040603"/>
            <a:ext cx="2448310" cy="1481676"/>
          </a:xfrm>
          <a:prstGeom prst="rect">
            <a:avLst/>
          </a:prstGeom>
          <a:solidFill>
            <a:sysClr val="window" lastClr="FFFFFF">
              <a:lumMod val="50000"/>
            </a:sysClr>
          </a:solidFill>
          <a:ln>
            <a:noFill/>
          </a:ln>
        </p:spPr>
        <p:txBody>
          <a:bodyPr wrap="square" lIns="65082" tIns="41333" rIns="0" bIns="41333"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827258">
              <a:defRPr/>
            </a:pPr>
            <a:r>
              <a:rPr lang="zh-CN" altLang="en-US" sz="1267" kern="0" dirty="0">
                <a:solidFill>
                  <a:schemeClr val="bg1"/>
                </a:solidFill>
                <a:latin typeface="微软雅黑" panose="020B0503020204020204" pitchFamily="34" charset="-122"/>
                <a:ea typeface="微软雅黑" panose="020B0503020204020204" pitchFamily="34" charset="-122"/>
              </a:rPr>
              <a:t>爱车管家</a:t>
            </a:r>
            <a:endParaRPr lang="en-US" altLang="zh-CN" sz="1267" kern="0" dirty="0">
              <a:solidFill>
                <a:schemeClr val="bg1"/>
              </a:solidFill>
              <a:latin typeface="微软雅黑" panose="020B0503020204020204" pitchFamily="34" charset="-122"/>
              <a:ea typeface="微软雅黑" panose="020B0503020204020204" pitchFamily="34" charset="-122"/>
            </a:endParaRPr>
          </a:p>
          <a:p>
            <a:pPr defTabSz="827258">
              <a:defRPr/>
            </a:pPr>
            <a:r>
              <a:rPr lang="zh-CN" altLang="en-US" sz="1267" kern="0" dirty="0">
                <a:solidFill>
                  <a:schemeClr val="bg1"/>
                </a:solidFill>
                <a:latin typeface="微软雅黑" panose="020B0503020204020204" pitchFamily="34" charset="-122"/>
                <a:ea typeface="微软雅黑" panose="020B0503020204020204" pitchFamily="34" charset="-122"/>
              </a:rPr>
              <a:t>手机</a:t>
            </a:r>
            <a:r>
              <a:rPr lang="en-US" altLang="zh-CN" sz="1267" kern="0" dirty="0">
                <a:solidFill>
                  <a:schemeClr val="bg1"/>
                </a:solidFill>
                <a:latin typeface="微软雅黑" panose="020B0503020204020204" pitchFamily="34" charset="-122"/>
                <a:ea typeface="微软雅黑" panose="020B0503020204020204" pitchFamily="34" charset="-122"/>
              </a:rPr>
              <a:t>APP</a:t>
            </a:r>
            <a:endParaRPr lang="zh-CN" altLang="en-US" sz="1267" kern="0" dirty="0">
              <a:solidFill>
                <a:schemeClr val="bg1"/>
              </a:solidFill>
              <a:latin typeface="微软雅黑" panose="020B0503020204020204" pitchFamily="34" charset="-122"/>
              <a:ea typeface="微软雅黑" panose="020B0503020204020204" pitchFamily="34" charset="-122"/>
            </a:endParaRPr>
          </a:p>
          <a:p>
            <a:pPr defTabSz="827258">
              <a:defRPr/>
            </a:pPr>
            <a:r>
              <a:rPr lang="zh-CN" altLang="en-US" sz="1267" kern="0" dirty="0">
                <a:solidFill>
                  <a:schemeClr val="bg1"/>
                </a:solidFill>
                <a:latin typeface="微软雅黑" panose="020B0503020204020204" pitchFamily="34" charset="-122"/>
                <a:ea typeface="微软雅黑" panose="020B0503020204020204" pitchFamily="34" charset="-122"/>
              </a:rPr>
              <a:t>品牌电台</a:t>
            </a:r>
            <a:endParaRPr lang="en-US" altLang="zh-CN" sz="1267" kern="0" dirty="0">
              <a:solidFill>
                <a:schemeClr val="bg1"/>
              </a:solidFill>
              <a:latin typeface="微软雅黑" panose="020B0503020204020204" pitchFamily="34" charset="-122"/>
              <a:ea typeface="微软雅黑" panose="020B0503020204020204" pitchFamily="34" charset="-122"/>
            </a:endParaRPr>
          </a:p>
          <a:p>
            <a:pPr defTabSz="827258">
              <a:defRPr/>
            </a:pPr>
            <a:r>
              <a:rPr lang="zh-CN" altLang="en-US" sz="1267" kern="0" dirty="0">
                <a:solidFill>
                  <a:schemeClr val="bg1"/>
                </a:solidFill>
                <a:latin typeface="微软雅黑" panose="020B0503020204020204" pitchFamily="34" charset="-122"/>
                <a:ea typeface="微软雅黑" panose="020B0503020204020204" pitchFamily="34" charset="-122"/>
              </a:rPr>
              <a:t>在线</a:t>
            </a:r>
            <a:r>
              <a:rPr lang="zh-CN" altLang="en-US" sz="1267" kern="0" dirty="0" smtClean="0">
                <a:solidFill>
                  <a:schemeClr val="bg1"/>
                </a:solidFill>
                <a:latin typeface="微软雅黑" panose="020B0503020204020204" pitchFamily="34" charset="-122"/>
                <a:ea typeface="微软雅黑" panose="020B0503020204020204" pitchFamily="34" charset="-122"/>
              </a:rPr>
              <a:t>视频</a:t>
            </a:r>
            <a:endParaRPr lang="en-US" altLang="zh-CN" sz="1267" kern="0" dirty="0" smtClean="0">
              <a:solidFill>
                <a:schemeClr val="bg1"/>
              </a:solidFill>
              <a:latin typeface="微软雅黑" panose="020B0503020204020204" pitchFamily="34" charset="-122"/>
              <a:ea typeface="微软雅黑" panose="020B0503020204020204" pitchFamily="34" charset="-122"/>
            </a:endParaRPr>
          </a:p>
          <a:p>
            <a:pPr defTabSz="827258">
              <a:defRPr/>
            </a:pPr>
            <a:r>
              <a:rPr lang="en-US" altLang="zh-CN" sz="1267" kern="0" dirty="0" smtClean="0">
                <a:solidFill>
                  <a:schemeClr val="bg1"/>
                </a:solidFill>
                <a:latin typeface="微软雅黑" panose="020B0503020204020204" pitchFamily="34" charset="-122"/>
                <a:ea typeface="微软雅黑" panose="020B0503020204020204" pitchFamily="34" charset="-122"/>
              </a:rPr>
              <a:t>OTA</a:t>
            </a:r>
            <a:endParaRPr lang="en-US" altLang="zh-CN" sz="1267" kern="0" dirty="0">
              <a:solidFill>
                <a:schemeClr val="bg1"/>
              </a:solidFill>
              <a:latin typeface="微软雅黑" panose="020B0503020204020204" pitchFamily="34" charset="-122"/>
              <a:ea typeface="微软雅黑" panose="020B0503020204020204" pitchFamily="34" charset="-122"/>
            </a:endParaRPr>
          </a:p>
          <a:p>
            <a:pPr defTabSz="827258">
              <a:defRPr/>
            </a:pPr>
            <a:r>
              <a:rPr lang="zh-CN" altLang="en-US" sz="1267" kern="0" dirty="0">
                <a:solidFill>
                  <a:schemeClr val="bg1"/>
                </a:solidFill>
                <a:latin typeface="微软雅黑" panose="020B0503020204020204" pitchFamily="34" charset="-122"/>
                <a:ea typeface="微软雅黑" panose="020B0503020204020204" pitchFamily="34" charset="-122"/>
              </a:rPr>
              <a:t>在线音乐</a:t>
            </a:r>
            <a:endParaRPr lang="en-US" altLang="zh-CN" sz="1267" kern="0" dirty="0">
              <a:solidFill>
                <a:schemeClr val="bg1"/>
              </a:solidFill>
              <a:latin typeface="微软雅黑" panose="020B0503020204020204" pitchFamily="34" charset="-122"/>
              <a:ea typeface="微软雅黑" panose="020B0503020204020204" pitchFamily="34" charset="-122"/>
            </a:endParaRPr>
          </a:p>
          <a:p>
            <a:pPr defTabSz="827258">
              <a:defRPr/>
            </a:pPr>
            <a:r>
              <a:rPr lang="en-US" altLang="zh-CN" sz="1267" kern="0" dirty="0">
                <a:solidFill>
                  <a:schemeClr val="bg1"/>
                </a:solidFill>
                <a:latin typeface="微软雅黑" panose="020B0503020204020204" pitchFamily="34" charset="-122"/>
                <a:ea typeface="微软雅黑" panose="020B0503020204020204" pitchFamily="34" charset="-122"/>
              </a:rPr>
              <a:t>K</a:t>
            </a:r>
            <a:r>
              <a:rPr lang="zh-CN" altLang="en-US" sz="1267" kern="0" dirty="0">
                <a:solidFill>
                  <a:schemeClr val="bg1"/>
                </a:solidFill>
                <a:latin typeface="微软雅黑" panose="020B0503020204020204" pitchFamily="34" charset="-122"/>
                <a:ea typeface="微软雅黑" panose="020B0503020204020204" pitchFamily="34" charset="-122"/>
              </a:rPr>
              <a:t>歌达人</a:t>
            </a:r>
            <a:endParaRPr lang="en-US" altLang="zh-CN" sz="1267" kern="0" dirty="0">
              <a:solidFill>
                <a:schemeClr val="bg1"/>
              </a:solidFill>
              <a:latin typeface="微软雅黑" panose="020B0503020204020204" pitchFamily="34" charset="-122"/>
              <a:ea typeface="微软雅黑" panose="020B0503020204020204" pitchFamily="34" charset="-122"/>
            </a:endParaRPr>
          </a:p>
          <a:p>
            <a:pPr defTabSz="827258">
              <a:defRPr/>
            </a:pPr>
            <a:r>
              <a:rPr lang="zh-CN" altLang="en-US" sz="1267" kern="0" dirty="0">
                <a:solidFill>
                  <a:schemeClr val="bg1"/>
                </a:solidFill>
                <a:latin typeface="微软雅黑" panose="020B0503020204020204" pitchFamily="34" charset="-122"/>
                <a:ea typeface="微软雅黑" panose="020B0503020204020204" pitchFamily="34" charset="-122"/>
              </a:rPr>
              <a:t>在线停车支付</a:t>
            </a:r>
          </a:p>
        </p:txBody>
      </p:sp>
      <p:sp>
        <p:nvSpPr>
          <p:cNvPr id="73" name="矩形 72"/>
          <p:cNvSpPr>
            <a:spLocks noChangeArrowheads="1"/>
          </p:cNvSpPr>
          <p:nvPr/>
        </p:nvSpPr>
        <p:spPr bwMode="auto">
          <a:xfrm>
            <a:off x="8550316" y="1237506"/>
            <a:ext cx="942332" cy="272954"/>
          </a:xfrm>
          <a:prstGeom prst="rect">
            <a:avLst/>
          </a:prstGeom>
          <a:solidFill>
            <a:srgbClr val="0070C0"/>
          </a:solidFill>
          <a:ln>
            <a:noFill/>
          </a:ln>
          <a:extLst>
            <a:ext uri="{91240B29-F687-4F45-9708-019B960494DF}">
              <a14:hiddenLine xmlns:a14="http://schemas.microsoft.com/office/drawing/2010/main" w="9525">
                <a:solidFill>
                  <a:srgbClr val="000000"/>
                </a:solidFill>
                <a:bevel/>
              </a14:hiddenLine>
            </a:ext>
          </a:extLst>
        </p:spPr>
        <p:txBody>
          <a:bodyPr wrap="square" lIns="87472" tIns="43742" rIns="87472" bIns="43742"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27258">
              <a:spcBef>
                <a:spcPct val="50000"/>
              </a:spcBef>
              <a:defRPr/>
            </a:pPr>
            <a:r>
              <a:rPr lang="zh-CN" altLang="en-US" sz="1267" kern="0">
                <a:solidFill>
                  <a:srgbClr val="FFFFFF"/>
                </a:solidFill>
                <a:latin typeface="Calibri" panose="020F0502020204030204" pitchFamily="34" charset="0"/>
                <a:ea typeface="微软雅黑" panose="020B0503020204020204" pitchFamily="34" charset="-122"/>
                <a:sym typeface="Calibri" panose="020F0502020204030204" pitchFamily="34" charset="0"/>
              </a:rPr>
              <a:t>已实现</a:t>
            </a:r>
            <a:endParaRPr lang="zh-CN" altLang="en-US" sz="1267" kern="0">
              <a:solidFill>
                <a:srgbClr val="000000"/>
              </a:solidFill>
              <a:latin typeface="Calibri" panose="020F0502020204030204"/>
              <a:ea typeface="宋体" panose="02010600030101010101" pitchFamily="2" charset="-122"/>
            </a:endParaRPr>
          </a:p>
        </p:txBody>
      </p:sp>
      <p:sp>
        <p:nvSpPr>
          <p:cNvPr id="74" name="Line 9"/>
          <p:cNvSpPr>
            <a:spLocks noChangeShapeType="1"/>
          </p:cNvSpPr>
          <p:nvPr/>
        </p:nvSpPr>
        <p:spPr bwMode="auto">
          <a:xfrm>
            <a:off x="2344221" y="4522900"/>
            <a:ext cx="8927311" cy="43085"/>
          </a:xfrm>
          <a:prstGeom prst="line">
            <a:avLst/>
          </a:prstGeom>
          <a:noFill/>
          <a:ln w="25400" cmpd="sng">
            <a:solidFill>
              <a:srgbClr val="FF0000"/>
            </a:solidFill>
            <a:prstDash val="dash"/>
            <a:bevel/>
          </a:ln>
          <a:extLst>
            <a:ext uri="{909E8E84-426E-40DD-AFC4-6F175D3DCCD1}">
              <a14:hiddenFill xmlns:a14="http://schemas.microsoft.com/office/drawing/2010/main">
                <a:noFill/>
              </a14:hiddenFill>
            </a:ext>
          </a:extLst>
        </p:spPr>
        <p:txBody>
          <a:bodyPr wrap="square" lIns="87807" tIns="43922" rIns="87807" bIns="43922"/>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827258">
              <a:defRPr/>
            </a:pPr>
            <a:endParaRPr lang="zh-CN" altLang="zh-CN" sz="995" kern="0">
              <a:solidFill>
                <a:srgbClr val="000000"/>
              </a:solidFill>
              <a:latin typeface="Calibri" panose="020F0502020204030204"/>
              <a:ea typeface="宋体" panose="02010600030101010101" pitchFamily="2" charset="-122"/>
              <a:sym typeface="Calibri" panose="020F0502020204030204" pitchFamily="34" charset="0"/>
            </a:endParaRPr>
          </a:p>
        </p:txBody>
      </p:sp>
      <p:sp>
        <p:nvSpPr>
          <p:cNvPr id="75" name="Line 9"/>
          <p:cNvSpPr>
            <a:spLocks noChangeShapeType="1"/>
          </p:cNvSpPr>
          <p:nvPr/>
        </p:nvSpPr>
        <p:spPr bwMode="auto">
          <a:xfrm>
            <a:off x="11260276" y="1968803"/>
            <a:ext cx="29721" cy="4251310"/>
          </a:xfrm>
          <a:prstGeom prst="line">
            <a:avLst/>
          </a:prstGeom>
          <a:noFill/>
          <a:ln w="15875" cmpd="sng">
            <a:solidFill>
              <a:srgbClr val="000000"/>
            </a:solidFill>
            <a:prstDash val="dash"/>
            <a:bevel/>
          </a:ln>
          <a:extLst>
            <a:ext uri="{909E8E84-426E-40DD-AFC4-6F175D3DCCD1}">
              <a14:hiddenFill xmlns:a14="http://schemas.microsoft.com/office/drawing/2010/main">
                <a:noFill/>
              </a14:hiddenFill>
            </a:ext>
          </a:extLst>
        </p:spPr>
        <p:txBody>
          <a:bodyPr wrap="square" lIns="87807" tIns="43922" rIns="87807" bIns="43922"/>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827258">
              <a:defRPr/>
            </a:pPr>
            <a:endParaRPr lang="zh-CN" altLang="zh-CN" sz="995" kern="0">
              <a:solidFill>
                <a:srgbClr val="000000"/>
              </a:solidFill>
              <a:latin typeface="Calibri" panose="020F0502020204030204"/>
              <a:ea typeface="宋体" panose="02010600030101010101" pitchFamily="2" charset="-122"/>
              <a:sym typeface="Calibri" panose="020F0502020204030204" pitchFamily="34" charset="0"/>
            </a:endParaRPr>
          </a:p>
        </p:txBody>
      </p:sp>
      <p:sp>
        <p:nvSpPr>
          <p:cNvPr id="77" name="矩形 76"/>
          <p:cNvSpPr>
            <a:spLocks noChangeArrowheads="1"/>
          </p:cNvSpPr>
          <p:nvPr/>
        </p:nvSpPr>
        <p:spPr bwMode="auto">
          <a:xfrm>
            <a:off x="8370114" y="3040603"/>
            <a:ext cx="360658" cy="1481676"/>
          </a:xfrm>
          <a:prstGeom prst="rect">
            <a:avLst/>
          </a:prstGeom>
          <a:solidFill>
            <a:schemeClr val="bg1">
              <a:lumMod val="50000"/>
            </a:schemeClr>
          </a:solidFill>
          <a:ln>
            <a:noFill/>
          </a:ln>
        </p:spPr>
        <p:txBody>
          <a:bodyPr wrap="square" lIns="87472" tIns="43742" rIns="87472" bIns="43742"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1086"/>
              </a:lnSpc>
              <a:spcBef>
                <a:spcPct val="50000"/>
              </a:spcBef>
            </a:pPr>
            <a:r>
              <a:rPr lang="zh-CN" altLang="en-US" sz="1267" dirty="0">
                <a:solidFill>
                  <a:srgbClr val="FFFFFF"/>
                </a:solidFill>
                <a:latin typeface="Calibri" panose="020F0502020204030204" pitchFamily="34" charset="0"/>
                <a:ea typeface="微软雅黑" panose="020B0503020204020204" pitchFamily="34" charset="-122"/>
                <a:sym typeface="Calibri" panose="020F0502020204030204" pitchFamily="34" charset="0"/>
              </a:rPr>
              <a:t>第</a:t>
            </a:r>
            <a:r>
              <a:rPr lang="en-US" altLang="zh-CN" sz="1267" dirty="0">
                <a:solidFill>
                  <a:srgbClr val="FFFFFF"/>
                </a:solidFill>
                <a:latin typeface="Calibri" panose="020F0502020204030204" pitchFamily="34" charset="0"/>
                <a:ea typeface="微软雅黑" panose="020B0503020204020204" pitchFamily="34" charset="-122"/>
                <a:sym typeface="Calibri" panose="020F0502020204030204" pitchFamily="34" charset="0"/>
              </a:rPr>
              <a:t>2.X</a:t>
            </a:r>
            <a:r>
              <a:rPr lang="zh-CN" altLang="en-US" sz="1267" dirty="0">
                <a:solidFill>
                  <a:srgbClr val="FFFFFF"/>
                </a:solidFill>
                <a:latin typeface="Calibri" panose="020F0502020204030204" pitchFamily="34" charset="0"/>
                <a:ea typeface="微软雅黑" panose="020B0503020204020204" pitchFamily="34" charset="-122"/>
                <a:sym typeface="Calibri" panose="020F0502020204030204" pitchFamily="34" charset="0"/>
              </a:rPr>
              <a:t>产品</a:t>
            </a:r>
            <a:endParaRPr lang="en-US" sz="1267"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78" name="矩形 77"/>
          <p:cNvSpPr>
            <a:spLocks noChangeArrowheads="1"/>
          </p:cNvSpPr>
          <p:nvPr/>
        </p:nvSpPr>
        <p:spPr bwMode="auto">
          <a:xfrm>
            <a:off x="8412125" y="4639898"/>
            <a:ext cx="360658" cy="1522077"/>
          </a:xfrm>
          <a:prstGeom prst="rect">
            <a:avLst/>
          </a:prstGeom>
          <a:solidFill>
            <a:schemeClr val="bg1">
              <a:lumMod val="50000"/>
            </a:schemeClr>
          </a:solidFill>
          <a:ln>
            <a:noFill/>
          </a:ln>
        </p:spPr>
        <p:txBody>
          <a:bodyPr wrap="square" lIns="87472" tIns="43742" rIns="87472" bIns="43742"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1086"/>
              </a:lnSpc>
              <a:spcBef>
                <a:spcPct val="50000"/>
              </a:spcBef>
            </a:pPr>
            <a:r>
              <a:rPr lang="zh-CN" altLang="en-US" sz="1267" dirty="0">
                <a:solidFill>
                  <a:srgbClr val="FFFFFF"/>
                </a:solidFill>
                <a:latin typeface="Calibri" panose="020F0502020204030204" pitchFamily="34" charset="0"/>
                <a:ea typeface="微软雅黑" panose="020B0503020204020204" pitchFamily="34" charset="-122"/>
                <a:sym typeface="Calibri" panose="020F0502020204030204" pitchFamily="34" charset="0"/>
              </a:rPr>
              <a:t>第</a:t>
            </a:r>
            <a:r>
              <a:rPr lang="en-US" altLang="zh-CN" sz="1267" dirty="0">
                <a:solidFill>
                  <a:srgbClr val="FFFFFF"/>
                </a:solidFill>
                <a:latin typeface="Calibri" panose="020F0502020204030204" pitchFamily="34" charset="0"/>
                <a:ea typeface="微软雅黑" panose="020B0503020204020204" pitchFamily="34" charset="-122"/>
                <a:sym typeface="Calibri" panose="020F0502020204030204" pitchFamily="34" charset="0"/>
              </a:rPr>
              <a:t>4</a:t>
            </a:r>
            <a:r>
              <a:rPr lang="zh-CN" altLang="en-US" sz="1267" dirty="0">
                <a:solidFill>
                  <a:srgbClr val="FFFFFF"/>
                </a:solidFill>
                <a:latin typeface="Calibri" panose="020F0502020204030204" pitchFamily="34" charset="0"/>
                <a:ea typeface="微软雅黑" panose="020B0503020204020204" pitchFamily="34" charset="-122"/>
                <a:sym typeface="Calibri" panose="020F0502020204030204" pitchFamily="34" charset="0"/>
              </a:rPr>
              <a:t>代产品</a:t>
            </a:r>
            <a:endParaRPr lang="en-US" sz="1267"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79" name="Line 9"/>
          <p:cNvSpPr>
            <a:spLocks noChangeShapeType="1"/>
          </p:cNvSpPr>
          <p:nvPr/>
        </p:nvSpPr>
        <p:spPr bwMode="auto">
          <a:xfrm>
            <a:off x="2324350" y="6161976"/>
            <a:ext cx="8927311" cy="43085"/>
          </a:xfrm>
          <a:prstGeom prst="line">
            <a:avLst/>
          </a:prstGeom>
          <a:noFill/>
          <a:ln w="25400" cmpd="sng">
            <a:solidFill>
              <a:srgbClr val="FF0000"/>
            </a:solidFill>
            <a:prstDash val="dash"/>
            <a:bevel/>
          </a:ln>
          <a:extLst>
            <a:ext uri="{909E8E84-426E-40DD-AFC4-6F175D3DCCD1}">
              <a14:hiddenFill xmlns:a14="http://schemas.microsoft.com/office/drawing/2010/main">
                <a:noFill/>
              </a14:hiddenFill>
            </a:ext>
          </a:extLst>
        </p:spPr>
        <p:txBody>
          <a:bodyPr wrap="square" lIns="87807" tIns="43922" rIns="87807" bIns="43922"/>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827258">
              <a:defRPr/>
            </a:pPr>
            <a:endParaRPr lang="zh-CN" altLang="zh-CN" sz="995" kern="0">
              <a:solidFill>
                <a:srgbClr val="000000"/>
              </a:solidFill>
              <a:latin typeface="Calibri" panose="020F0502020204030204"/>
              <a:ea typeface="宋体" panose="02010600030101010101" pitchFamily="2" charset="-122"/>
              <a:sym typeface="Calibri" panose="020F0502020204030204" pitchFamily="34" charset="0"/>
            </a:endParaRPr>
          </a:p>
        </p:txBody>
      </p:sp>
      <p:sp>
        <p:nvSpPr>
          <p:cNvPr id="34" name="矩形 33"/>
          <p:cNvSpPr>
            <a:spLocks noChangeArrowheads="1"/>
          </p:cNvSpPr>
          <p:nvPr/>
        </p:nvSpPr>
        <p:spPr bwMode="auto">
          <a:xfrm>
            <a:off x="2297627" y="2039032"/>
            <a:ext cx="360658" cy="912896"/>
          </a:xfrm>
          <a:prstGeom prst="rect">
            <a:avLst/>
          </a:prstGeom>
          <a:solidFill>
            <a:schemeClr val="accent1">
              <a:lumMod val="75000"/>
            </a:schemeClr>
          </a:solidFill>
          <a:ln>
            <a:noFill/>
          </a:ln>
        </p:spPr>
        <p:txBody>
          <a:bodyPr wrap="square" lIns="87472" tIns="43742" rIns="87472" bIns="43742"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1086"/>
              </a:lnSpc>
              <a:spcBef>
                <a:spcPct val="50000"/>
              </a:spcBef>
            </a:pPr>
            <a:r>
              <a:rPr lang="zh-CN" altLang="en-US" sz="1267" dirty="0">
                <a:solidFill>
                  <a:srgbClr val="FFFFFF"/>
                </a:solidFill>
                <a:latin typeface="Calibri" panose="020F0502020204030204" pitchFamily="34" charset="0"/>
                <a:ea typeface="微软雅黑" panose="020B0503020204020204" pitchFamily="34" charset="-122"/>
                <a:sym typeface="Calibri" panose="020F0502020204030204" pitchFamily="34" charset="0"/>
              </a:rPr>
              <a:t>第</a:t>
            </a:r>
            <a:r>
              <a:rPr lang="en-US" altLang="zh-CN" sz="1267" dirty="0">
                <a:solidFill>
                  <a:srgbClr val="FFFFFF"/>
                </a:solidFill>
                <a:latin typeface="Calibri" panose="020F0502020204030204" pitchFamily="34" charset="0"/>
                <a:ea typeface="微软雅黑" panose="020B0503020204020204" pitchFamily="34" charset="-122"/>
                <a:sym typeface="Calibri" panose="020F0502020204030204" pitchFamily="34" charset="0"/>
              </a:rPr>
              <a:t>1</a:t>
            </a:r>
            <a:r>
              <a:rPr lang="zh-CN" altLang="en-US" sz="1267" dirty="0">
                <a:solidFill>
                  <a:srgbClr val="FFFFFF"/>
                </a:solidFill>
                <a:latin typeface="Calibri" panose="020F0502020204030204" pitchFamily="34" charset="0"/>
                <a:ea typeface="微软雅黑" panose="020B0503020204020204" pitchFamily="34" charset="-122"/>
                <a:sym typeface="Calibri" panose="020F0502020204030204" pitchFamily="34" charset="0"/>
              </a:rPr>
              <a:t>代产品</a:t>
            </a:r>
            <a:endParaRPr lang="en-US" sz="1267"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35" name="矩形 34"/>
          <p:cNvSpPr>
            <a:spLocks noChangeArrowheads="1"/>
          </p:cNvSpPr>
          <p:nvPr/>
        </p:nvSpPr>
        <p:spPr bwMode="auto">
          <a:xfrm>
            <a:off x="2665672" y="2046671"/>
            <a:ext cx="1161745" cy="905256"/>
          </a:xfrm>
          <a:prstGeom prst="rect">
            <a:avLst/>
          </a:prstGeom>
          <a:solidFill>
            <a:srgbClr val="5B9BD5">
              <a:lumMod val="75000"/>
            </a:srgbClr>
          </a:solidFill>
          <a:ln>
            <a:noFill/>
          </a:ln>
        </p:spPr>
        <p:txBody>
          <a:bodyPr wrap="square" lIns="65082" tIns="41333" rIns="0" bIns="41333"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827258">
              <a:defRPr/>
            </a:pPr>
            <a:r>
              <a:rPr lang="zh-CN" altLang="en-US" sz="1267" kern="0" dirty="0">
                <a:solidFill>
                  <a:sysClr val="window" lastClr="FFFFFF"/>
                </a:solidFill>
                <a:latin typeface="微软雅黑" panose="020B0503020204020204" pitchFamily="34" charset="-122"/>
                <a:ea typeface="微软雅黑" panose="020B0503020204020204" pitchFamily="34" charset="-122"/>
              </a:rPr>
              <a:t>智慧车管家</a:t>
            </a:r>
            <a:endParaRPr lang="en-US" altLang="zh-CN" sz="1267" kern="0" dirty="0">
              <a:solidFill>
                <a:sysClr val="window" lastClr="FFFFFF"/>
              </a:solidFill>
              <a:latin typeface="微软雅黑" panose="020B0503020204020204" pitchFamily="34" charset="-122"/>
              <a:ea typeface="微软雅黑" panose="020B0503020204020204" pitchFamily="34" charset="-122"/>
            </a:endParaRPr>
          </a:p>
          <a:p>
            <a:pPr defTabSz="827258">
              <a:defRPr/>
            </a:pPr>
            <a:r>
              <a:rPr lang="zh-CN" altLang="en-US" sz="1267" kern="0" dirty="0">
                <a:solidFill>
                  <a:sysClr val="window" lastClr="FFFFFF"/>
                </a:solidFill>
                <a:latin typeface="微软雅黑" panose="020B0503020204020204" pitchFamily="34" charset="-122"/>
                <a:ea typeface="微软雅黑" panose="020B0503020204020204" pitchFamily="34" charset="-122"/>
              </a:rPr>
              <a:t>手机</a:t>
            </a:r>
            <a:r>
              <a:rPr lang="en-US" altLang="zh-CN" sz="1267" kern="0" dirty="0">
                <a:solidFill>
                  <a:sysClr val="window" lastClr="FFFFFF"/>
                </a:solidFill>
                <a:latin typeface="微软雅黑" panose="020B0503020204020204" pitchFamily="34" charset="-122"/>
                <a:ea typeface="微软雅黑" panose="020B0503020204020204" pitchFamily="34" charset="-122"/>
              </a:rPr>
              <a:t>APP(</a:t>
            </a:r>
            <a:r>
              <a:rPr lang="zh-CN" altLang="en-US" sz="1267" kern="0" dirty="0">
                <a:solidFill>
                  <a:sysClr val="window" lastClr="FFFFFF"/>
                </a:solidFill>
                <a:latin typeface="微软雅黑" panose="020B0503020204020204" pitchFamily="34" charset="-122"/>
                <a:ea typeface="微软雅黑" panose="020B0503020204020204" pitchFamily="34" charset="-122"/>
              </a:rPr>
              <a:t>远程诊断</a:t>
            </a:r>
            <a:r>
              <a:rPr lang="en-US" altLang="zh-CN" sz="1267" kern="0" dirty="0">
                <a:solidFill>
                  <a:sysClr val="window" lastClr="FFFFFF"/>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189890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a:spLocks noChangeArrowheads="1"/>
          </p:cNvSpPr>
          <p:nvPr/>
        </p:nvSpPr>
        <p:spPr bwMode="auto">
          <a:xfrm>
            <a:off x="400934" y="1256674"/>
            <a:ext cx="11419087" cy="1121658"/>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681" tIns="41341" rIns="82681" bIns="41341"/>
          <a:lstStyle/>
          <a:p>
            <a:pPr eaLnBrk="1" hangingPunct="1"/>
            <a:endParaRPr lang="zh-CN" altLang="en-US" sz="2175"/>
          </a:p>
        </p:txBody>
      </p:sp>
      <p:sp>
        <p:nvSpPr>
          <p:cNvPr id="6" name="标题 3"/>
          <p:cNvSpPr txBox="1">
            <a:spLocks noChangeArrowheads="1"/>
          </p:cNvSpPr>
          <p:nvPr/>
        </p:nvSpPr>
        <p:spPr bwMode="auto">
          <a:xfrm>
            <a:off x="828916" y="1429005"/>
            <a:ext cx="9850776" cy="75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35" tIns="41268" rIns="82535" bIns="41268" anchor="ctr"/>
          <a:lstStyle>
            <a:lvl1pPr>
              <a:defRPr sz="2000">
                <a:solidFill>
                  <a:schemeClr val="tx1"/>
                </a:solidFill>
                <a:latin typeface="华文细黑" pitchFamily="2" charset="-122"/>
                <a:ea typeface="宋体" pitchFamily="2" charset="-122"/>
              </a:defRPr>
            </a:lvl1pPr>
            <a:lvl2pPr marL="742950" indent="-285750">
              <a:defRPr sz="2000">
                <a:solidFill>
                  <a:schemeClr val="tx1"/>
                </a:solidFill>
                <a:latin typeface="华文细黑" pitchFamily="2" charset="-122"/>
                <a:ea typeface="宋体" pitchFamily="2" charset="-122"/>
              </a:defRPr>
            </a:lvl2pPr>
            <a:lvl3pPr marL="1143000" indent="-228600">
              <a:defRPr sz="2000">
                <a:solidFill>
                  <a:schemeClr val="tx1"/>
                </a:solidFill>
                <a:latin typeface="华文细黑" pitchFamily="2" charset="-122"/>
                <a:ea typeface="宋体" pitchFamily="2" charset="-122"/>
              </a:defRPr>
            </a:lvl3pPr>
            <a:lvl4pPr marL="1600200" indent="-228600">
              <a:defRPr sz="2000">
                <a:solidFill>
                  <a:schemeClr val="tx1"/>
                </a:solidFill>
                <a:latin typeface="华文细黑" pitchFamily="2" charset="-122"/>
                <a:ea typeface="宋体" pitchFamily="2" charset="-122"/>
              </a:defRPr>
            </a:lvl4pPr>
            <a:lvl5pPr marL="2057400" indent="-228600">
              <a:defRPr sz="2000">
                <a:solidFill>
                  <a:schemeClr val="tx1"/>
                </a:solidFill>
                <a:latin typeface="华文细黑" pitchFamily="2" charset="-122"/>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华文细黑" pitchFamily="2" charset="-122"/>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华文细黑" pitchFamily="2" charset="-122"/>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华文细黑" pitchFamily="2" charset="-122"/>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华文细黑" pitchFamily="2" charset="-122"/>
                <a:ea typeface="宋体" pitchFamily="2" charset="-122"/>
              </a:defRPr>
            </a:lvl9pPr>
          </a:lstStyle>
          <a:p>
            <a:pPr eaLnBrk="1" hangingPunct="1"/>
            <a:r>
              <a:rPr lang="zh-CN" altLang="en-US" sz="3619" b="1" dirty="0">
                <a:solidFill>
                  <a:schemeClr val="bg1"/>
                </a:solidFill>
                <a:latin typeface="微软雅黑" pitchFamily="34" charset="-122"/>
                <a:ea typeface="微软雅黑" pitchFamily="34" charset="-122"/>
              </a:rPr>
              <a:t>产品立项说明</a:t>
            </a:r>
            <a:endParaRPr lang="zh-CN" altLang="en-US" sz="1809" dirty="0"/>
          </a:p>
        </p:txBody>
      </p:sp>
      <p:sp>
        <p:nvSpPr>
          <p:cNvPr id="7" name="Text Box 4"/>
          <p:cNvSpPr txBox="1">
            <a:spLocks noChangeArrowheads="1"/>
          </p:cNvSpPr>
          <p:nvPr/>
        </p:nvSpPr>
        <p:spPr bwMode="auto">
          <a:xfrm>
            <a:off x="1169291" y="2373122"/>
            <a:ext cx="4298916" cy="331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681" tIns="41341" rIns="82681" bIns="41341">
            <a:spAutoFit/>
          </a:bodyPr>
          <a:lstStyle>
            <a:lvl1pPr>
              <a:defRPr sz="2000">
                <a:solidFill>
                  <a:schemeClr val="tx1"/>
                </a:solidFill>
                <a:latin typeface="华文细黑" pitchFamily="2" charset="-122"/>
                <a:ea typeface="宋体" pitchFamily="2" charset="-122"/>
              </a:defRPr>
            </a:lvl1pPr>
            <a:lvl2pPr marL="742950" indent="-285750">
              <a:defRPr sz="2000">
                <a:solidFill>
                  <a:schemeClr val="tx1"/>
                </a:solidFill>
                <a:latin typeface="华文细黑" pitchFamily="2" charset="-122"/>
                <a:ea typeface="宋体" pitchFamily="2" charset="-122"/>
              </a:defRPr>
            </a:lvl2pPr>
            <a:lvl3pPr marL="1143000" indent="-228600">
              <a:defRPr sz="2000">
                <a:solidFill>
                  <a:schemeClr val="tx1"/>
                </a:solidFill>
                <a:latin typeface="华文细黑" pitchFamily="2" charset="-122"/>
                <a:ea typeface="宋体" pitchFamily="2" charset="-122"/>
              </a:defRPr>
            </a:lvl3pPr>
            <a:lvl4pPr marL="1600200" indent="-228600">
              <a:defRPr sz="2000">
                <a:solidFill>
                  <a:schemeClr val="tx1"/>
                </a:solidFill>
                <a:latin typeface="华文细黑" pitchFamily="2" charset="-122"/>
                <a:ea typeface="宋体" pitchFamily="2" charset="-122"/>
              </a:defRPr>
            </a:lvl4pPr>
            <a:lvl5pPr marL="2057400" indent="-228600">
              <a:defRPr sz="2000">
                <a:solidFill>
                  <a:schemeClr val="tx1"/>
                </a:solidFill>
                <a:latin typeface="华文细黑" pitchFamily="2" charset="-122"/>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华文细黑" pitchFamily="2" charset="-122"/>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华文细黑" pitchFamily="2" charset="-122"/>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华文细黑" pitchFamily="2" charset="-122"/>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华文细黑" pitchFamily="2" charset="-122"/>
                <a:ea typeface="宋体" pitchFamily="2" charset="-122"/>
              </a:defRPr>
            </a:lvl9pPr>
          </a:lstStyle>
          <a:p>
            <a:pPr>
              <a:lnSpc>
                <a:spcPts val="3618"/>
              </a:lnSpc>
              <a:buFont typeface="Wingdings" pitchFamily="2" charset="2"/>
              <a:buChar char="n"/>
            </a:pPr>
            <a:r>
              <a:rPr lang="zh-CN" altLang="en-US" sz="1809" b="1" dirty="0">
                <a:latin typeface="微软雅黑" pitchFamily="34" charset="-122"/>
                <a:ea typeface="微软雅黑" pitchFamily="34" charset="-122"/>
              </a:rPr>
              <a:t>  产品背景</a:t>
            </a:r>
          </a:p>
          <a:p>
            <a:pPr>
              <a:lnSpc>
                <a:spcPts val="3618"/>
              </a:lnSpc>
              <a:buFont typeface="Wingdings" pitchFamily="2" charset="2"/>
              <a:buChar char="n"/>
            </a:pPr>
            <a:r>
              <a:rPr lang="zh-CN" altLang="en-US" sz="1809" b="1" dirty="0">
                <a:latin typeface="微软雅黑" pitchFamily="34" charset="-122"/>
                <a:ea typeface="微软雅黑" pitchFamily="34" charset="-122"/>
              </a:rPr>
              <a:t>  产品方案</a:t>
            </a:r>
            <a:endParaRPr lang="en-US" altLang="zh-CN" sz="1809" b="1" dirty="0">
              <a:latin typeface="微软雅黑" pitchFamily="34" charset="-122"/>
              <a:ea typeface="微软雅黑" pitchFamily="34" charset="-122"/>
            </a:endParaRPr>
          </a:p>
          <a:p>
            <a:pPr indent="-310222">
              <a:lnSpc>
                <a:spcPts val="3618"/>
              </a:lnSpc>
              <a:buFont typeface="Wingdings" pitchFamily="2" charset="2"/>
              <a:buChar char="n"/>
            </a:pPr>
            <a:r>
              <a:rPr lang="zh-CN" altLang="en-US" sz="1809" b="1" dirty="0">
                <a:latin typeface="微软雅黑" pitchFamily="34" charset="-122"/>
                <a:ea typeface="微软雅黑" pitchFamily="34" charset="-122"/>
              </a:rPr>
              <a:t>产品资源</a:t>
            </a:r>
            <a:endParaRPr lang="en-US" altLang="zh-CN" sz="1809" b="1" dirty="0">
              <a:latin typeface="微软雅黑" pitchFamily="34" charset="-122"/>
              <a:ea typeface="微软雅黑" pitchFamily="34" charset="-122"/>
            </a:endParaRPr>
          </a:p>
          <a:p>
            <a:pPr indent="-310222">
              <a:lnSpc>
                <a:spcPts val="3618"/>
              </a:lnSpc>
              <a:buFont typeface="Wingdings" pitchFamily="2" charset="2"/>
              <a:buChar char="n"/>
            </a:pPr>
            <a:r>
              <a:rPr lang="zh-CN" altLang="en-US" sz="1809" b="1" dirty="0">
                <a:latin typeface="微软雅黑" pitchFamily="34" charset="-122"/>
                <a:ea typeface="微软雅黑" pitchFamily="34" charset="-122"/>
              </a:rPr>
              <a:t>产品预算</a:t>
            </a:r>
            <a:endParaRPr lang="en-US" altLang="zh-CN" sz="1809" b="1" dirty="0">
              <a:latin typeface="微软雅黑" pitchFamily="34" charset="-122"/>
              <a:ea typeface="微软雅黑" pitchFamily="34" charset="-122"/>
            </a:endParaRPr>
          </a:p>
          <a:p>
            <a:pPr>
              <a:lnSpc>
                <a:spcPts val="3618"/>
              </a:lnSpc>
              <a:buFont typeface="Wingdings" pitchFamily="2" charset="2"/>
              <a:buChar char="n"/>
            </a:pPr>
            <a:r>
              <a:rPr lang="zh-CN" altLang="en-US" sz="1809" b="1" dirty="0">
                <a:latin typeface="微软雅黑" pitchFamily="34" charset="-122"/>
                <a:ea typeface="微软雅黑" pitchFamily="34" charset="-122"/>
                <a:sym typeface="Arial" pitchFamily="34" charset="0"/>
              </a:rPr>
              <a:t>  产品推进的体制</a:t>
            </a:r>
          </a:p>
          <a:p>
            <a:pPr>
              <a:lnSpc>
                <a:spcPts val="3618"/>
              </a:lnSpc>
              <a:buFont typeface="Wingdings" pitchFamily="2" charset="2"/>
              <a:buChar char="n"/>
            </a:pPr>
            <a:r>
              <a:rPr lang="zh-CN" altLang="en-US" sz="1809" b="1" dirty="0">
                <a:latin typeface="微软雅黑" pitchFamily="34" charset="-122"/>
                <a:ea typeface="微软雅黑" pitchFamily="34" charset="-122"/>
                <a:sym typeface="Arial" pitchFamily="34" charset="0"/>
              </a:rPr>
              <a:t>  产品</a:t>
            </a:r>
            <a:r>
              <a:rPr lang="zh-CN" altLang="en-US" sz="1809" b="1" dirty="0" smtClean="0">
                <a:latin typeface="微软雅黑" pitchFamily="34" charset="-122"/>
                <a:ea typeface="微软雅黑" pitchFamily="34" charset="-122"/>
                <a:sym typeface="Arial" pitchFamily="34" charset="0"/>
              </a:rPr>
              <a:t>计划</a:t>
            </a:r>
            <a:endParaRPr lang="en-US" altLang="zh-CN" sz="1809" b="1" dirty="0" smtClean="0">
              <a:latin typeface="微软雅黑" pitchFamily="34" charset="-122"/>
              <a:ea typeface="微软雅黑" pitchFamily="34" charset="-122"/>
              <a:sym typeface="Arial" pitchFamily="34" charset="0"/>
            </a:endParaRPr>
          </a:p>
          <a:p>
            <a:pPr>
              <a:lnSpc>
                <a:spcPts val="3618"/>
              </a:lnSpc>
              <a:buFont typeface="Wingdings" pitchFamily="2" charset="2"/>
              <a:buChar char="n"/>
            </a:pPr>
            <a:r>
              <a:rPr lang="zh-CN" altLang="en-US" sz="1809" b="1" dirty="0" smtClean="0">
                <a:latin typeface="微软雅黑" pitchFamily="34" charset="-122"/>
                <a:ea typeface="微软雅黑" pitchFamily="34" charset="-122"/>
                <a:sym typeface="Arial" pitchFamily="34" charset="0"/>
              </a:rPr>
              <a:t>  风险课题</a:t>
            </a:r>
            <a:endParaRPr lang="en-US" altLang="zh-CN" sz="1809" b="1" dirty="0" smtClean="0">
              <a:latin typeface="微软雅黑" pitchFamily="34" charset="-122"/>
              <a:ea typeface="微软雅黑" pitchFamily="34" charset="-122"/>
              <a:sym typeface="Arial" pitchFamily="34" charset="0"/>
            </a:endParaRPr>
          </a:p>
        </p:txBody>
      </p:sp>
    </p:spTree>
    <p:extLst>
      <p:ext uri="{BB962C8B-B14F-4D97-AF65-F5344CB8AC3E}">
        <p14:creationId xmlns:p14="http://schemas.microsoft.com/office/powerpoint/2010/main" val="1222826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ChangeArrowheads="1"/>
          </p:cNvSpPr>
          <p:nvPr/>
        </p:nvSpPr>
        <p:spPr bwMode="auto">
          <a:xfrm>
            <a:off x="419604" y="28957"/>
            <a:ext cx="7659161" cy="49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681" tIns="41341" rIns="82681" bIns="41341" anchor="ctr"/>
          <a:lstStyle/>
          <a:p>
            <a:pPr eaLnBrk="1" hangingPunct="1">
              <a:lnSpc>
                <a:spcPct val="90000"/>
              </a:lnSpc>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一、产品背景</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5" name="Rectangle 75"/>
          <p:cNvSpPr>
            <a:spLocks noChangeArrowheads="1"/>
          </p:cNvSpPr>
          <p:nvPr/>
        </p:nvSpPr>
        <p:spPr bwMode="auto">
          <a:xfrm>
            <a:off x="431180" y="899989"/>
            <a:ext cx="10608151" cy="292981"/>
          </a:xfrm>
          <a:prstGeom prst="rect">
            <a:avLst/>
          </a:prstGeom>
          <a:solidFill>
            <a:schemeClr val="accent5">
              <a:lumMod val="20000"/>
              <a:lumOff val="80000"/>
            </a:schemeClr>
          </a:solidFill>
          <a:ln w="19050">
            <a:solidFill>
              <a:srgbClr val="6699FF"/>
            </a:solidFill>
            <a:miter lim="800000"/>
          </a:ln>
        </p:spPr>
        <p:txBody>
          <a:bodyPr wrap="none" anchor="ctr"/>
          <a:lstStyle>
            <a:lvl1pPr eaLnBrk="0" hangingPunct="0">
              <a:defRPr kumimoji="1" sz="12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12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12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12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1200" b="1">
                <a:solidFill>
                  <a:schemeClr val="tx1"/>
                </a:solidFill>
                <a:latin typeface="Arial" panose="020B0604020202020204" pitchFamily="34" charset="0"/>
                <a:ea typeface="宋体" panose="02010600030101010101" pitchFamily="2" charset="-122"/>
              </a:defRPr>
            </a:lvl5pPr>
            <a:lvl6pPr marL="25146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6pPr>
            <a:lvl7pPr marL="29718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7pPr>
            <a:lvl8pPr marL="34290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8pPr>
            <a:lvl9pPr marL="38862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9pPr>
          </a:lstStyle>
          <a:p>
            <a:pPr algn="ctr" eaLnBrk="1" fontAlgn="base">
              <a:spcBef>
                <a:spcPct val="0"/>
              </a:spcBef>
            </a:pPr>
            <a:r>
              <a:rPr lang="zh-CN" altLang="en-US" sz="1448" dirty="0"/>
              <a:t>产品背景</a:t>
            </a:r>
            <a:r>
              <a:rPr lang="en-US" altLang="zh-CN" sz="1448" dirty="0"/>
              <a:t>-</a:t>
            </a:r>
            <a:r>
              <a:rPr lang="zh-CN" altLang="en-US" sz="1448" dirty="0"/>
              <a:t>背景描述</a:t>
            </a:r>
            <a:endParaRPr lang="ja-JP" altLang="en-US" sz="1448" dirty="0"/>
          </a:p>
        </p:txBody>
      </p:sp>
      <p:sp>
        <p:nvSpPr>
          <p:cNvPr id="6" name="Rectangle 77"/>
          <p:cNvSpPr>
            <a:spLocks noChangeArrowheads="1"/>
          </p:cNvSpPr>
          <p:nvPr/>
        </p:nvSpPr>
        <p:spPr bwMode="auto">
          <a:xfrm>
            <a:off x="437558" y="1217867"/>
            <a:ext cx="5321311" cy="327450"/>
          </a:xfrm>
          <a:prstGeom prst="rect">
            <a:avLst/>
          </a:prstGeom>
          <a:solidFill>
            <a:srgbClr val="CCECFF"/>
          </a:solidFill>
          <a:ln w="19050">
            <a:solidFill>
              <a:srgbClr val="6699FF"/>
            </a:solidFill>
            <a:miter lim="800000"/>
          </a:ln>
        </p:spPr>
        <p:txBody>
          <a:bodyPr wrap="none" anchor="ctr"/>
          <a:lstStyle>
            <a:lvl1pPr eaLnBrk="0" hangingPunct="0">
              <a:defRPr kumimoji="1" sz="12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12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12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12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1200" b="1">
                <a:solidFill>
                  <a:schemeClr val="tx1"/>
                </a:solidFill>
                <a:latin typeface="Arial" panose="020B0604020202020204" pitchFamily="34" charset="0"/>
                <a:ea typeface="宋体" panose="02010600030101010101" pitchFamily="2" charset="-122"/>
              </a:defRPr>
            </a:lvl5pPr>
            <a:lvl6pPr marL="25146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6pPr>
            <a:lvl7pPr marL="29718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7pPr>
            <a:lvl8pPr marL="34290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8pPr>
            <a:lvl9pPr marL="38862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9pPr>
          </a:lstStyle>
          <a:p>
            <a:pPr algn="ctr" eaLnBrk="1" fontAlgn="b" hangingPunct="1">
              <a:spcBef>
                <a:spcPct val="0"/>
              </a:spcBef>
            </a:pPr>
            <a:r>
              <a:rPr kumimoji="0" lang="zh-CN" altLang="en-US" sz="1448" dirty="0">
                <a:latin typeface="微软雅黑" panose="020B0503020204020204" pitchFamily="34" charset="-122"/>
                <a:ea typeface="微软雅黑" panose="020B0503020204020204" pitchFamily="34" charset="-122"/>
              </a:rPr>
              <a:t>产品来源类别</a:t>
            </a:r>
          </a:p>
        </p:txBody>
      </p:sp>
      <p:sp>
        <p:nvSpPr>
          <p:cNvPr id="7" name="Rectangle 80"/>
          <p:cNvSpPr>
            <a:spLocks noChangeArrowheads="1"/>
          </p:cNvSpPr>
          <p:nvPr/>
        </p:nvSpPr>
        <p:spPr bwMode="auto">
          <a:xfrm>
            <a:off x="5758867" y="1217868"/>
            <a:ext cx="5291555" cy="326014"/>
          </a:xfrm>
          <a:prstGeom prst="rect">
            <a:avLst/>
          </a:prstGeom>
          <a:solidFill>
            <a:schemeClr val="bg1"/>
          </a:solidFill>
          <a:ln w="19050">
            <a:solidFill>
              <a:srgbClr val="6699FF"/>
            </a:solidFill>
            <a:miter lim="800000"/>
          </a:ln>
        </p:spPr>
        <p:txBody>
          <a:bodyPr anchor="ctr"/>
          <a:lstStyle>
            <a:lvl1pPr marL="342900" indent="-342900" eaLnBrk="0" hangingPunct="0">
              <a:defRPr kumimoji="1" sz="12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12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12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12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1200" b="1">
                <a:solidFill>
                  <a:schemeClr val="tx1"/>
                </a:solidFill>
                <a:latin typeface="Arial" panose="020B0604020202020204" pitchFamily="34" charset="0"/>
                <a:ea typeface="宋体" panose="02010600030101010101" pitchFamily="2" charset="-122"/>
              </a:defRPr>
            </a:lvl5pPr>
            <a:lvl6pPr marL="25146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6pPr>
            <a:lvl7pPr marL="29718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7pPr>
            <a:lvl8pPr marL="34290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8pPr>
            <a:lvl9pPr marL="38862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20000"/>
              </a:spcBef>
              <a:buSzPct val="78000"/>
            </a:pPr>
            <a:r>
              <a:rPr kumimoji="0" lang="en-US" altLang="zh-CN" sz="1448" dirty="0">
                <a:solidFill>
                  <a:srgbClr val="000000"/>
                </a:solidFill>
                <a:latin typeface="微软雅黑" panose="020B0503020204020204" pitchFamily="34" charset="-122"/>
                <a:ea typeface="微软雅黑" panose="020B0503020204020204" pitchFamily="34" charset="-122"/>
              </a:rPr>
              <a:t>MTP</a:t>
            </a:r>
            <a:r>
              <a:rPr kumimoji="0" lang="zh-CN" altLang="en-US" sz="1448" dirty="0">
                <a:solidFill>
                  <a:srgbClr val="000000"/>
                </a:solidFill>
                <a:latin typeface="微软雅黑" panose="020B0503020204020204" pitchFamily="34" charset="-122"/>
                <a:ea typeface="微软雅黑" panose="020B0503020204020204" pitchFamily="34" charset="-122"/>
              </a:rPr>
              <a:t>： □      课题：□         产品规划： ■</a:t>
            </a:r>
          </a:p>
        </p:txBody>
      </p:sp>
      <p:sp>
        <p:nvSpPr>
          <p:cNvPr id="8" name="Rectangle 77"/>
          <p:cNvSpPr>
            <a:spLocks noChangeArrowheads="1"/>
          </p:cNvSpPr>
          <p:nvPr/>
        </p:nvSpPr>
        <p:spPr bwMode="auto">
          <a:xfrm>
            <a:off x="442272" y="1545317"/>
            <a:ext cx="10608151" cy="4720733"/>
          </a:xfrm>
          <a:prstGeom prst="rect">
            <a:avLst/>
          </a:prstGeom>
          <a:noFill/>
          <a:ln w="19050">
            <a:solidFill>
              <a:srgbClr val="6699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12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12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12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12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1200" b="1">
                <a:solidFill>
                  <a:schemeClr val="tx1"/>
                </a:solidFill>
                <a:latin typeface="Arial" panose="020B0604020202020204" pitchFamily="34" charset="0"/>
                <a:ea typeface="宋体" panose="02010600030101010101" pitchFamily="2" charset="-122"/>
              </a:defRPr>
            </a:lvl5pPr>
            <a:lvl6pPr marL="25146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6pPr>
            <a:lvl7pPr marL="29718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7pPr>
            <a:lvl8pPr marL="34290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8pPr>
            <a:lvl9pPr marL="3886200" indent="-228600" eaLnBrk="0" fontAlgn="ctr" hangingPunct="0">
              <a:spcBef>
                <a:spcPct val="50000"/>
              </a:spcBef>
              <a:spcAft>
                <a:spcPct val="0"/>
              </a:spcAft>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0"/>
              </a:spcBef>
            </a:pPr>
            <a:r>
              <a:rPr lang="zh-CN" altLang="en-US" sz="1448" dirty="0">
                <a:latin typeface="微软雅黑" panose="020B0503020204020204" pitchFamily="34" charset="-122"/>
                <a:ea typeface="微软雅黑" panose="020B0503020204020204" pitchFamily="34" charset="-122"/>
              </a:rPr>
              <a:t>背景描述</a:t>
            </a:r>
          </a:p>
          <a:p>
            <a:pPr marL="310222" indent="-310222" eaLnBrk="1" hangingPunct="1">
              <a:lnSpc>
                <a:spcPct val="200000"/>
              </a:lnSpc>
              <a:spcBef>
                <a:spcPct val="0"/>
              </a:spcBef>
              <a:buAutoNum type="arabicPeriod"/>
            </a:pPr>
            <a:r>
              <a:rPr lang="zh-CN" altLang="en-US" sz="1267" b="0" dirty="0">
                <a:latin typeface="微软雅黑" panose="020B0503020204020204" pitchFamily="34" charset="-122"/>
                <a:ea typeface="微软雅黑" panose="020B0503020204020204" pitchFamily="34" charset="-122"/>
              </a:rPr>
              <a:t>现车联网车机系统在谈判</a:t>
            </a:r>
            <a:r>
              <a:rPr lang="en-US" altLang="zh-CN" sz="1267" b="0" dirty="0">
                <a:latin typeface="微软雅黑" panose="020B0503020204020204" pitchFamily="34" charset="-122"/>
                <a:ea typeface="微软雅黑" panose="020B0503020204020204" pitchFamily="34" charset="-122"/>
              </a:rPr>
              <a:t>CP/SP</a:t>
            </a:r>
            <a:r>
              <a:rPr lang="zh-CN" altLang="en-US" sz="1267" b="0" dirty="0">
                <a:latin typeface="微软雅黑" panose="020B0503020204020204" pitchFamily="34" charset="-122"/>
                <a:ea typeface="微软雅黑" panose="020B0503020204020204" pitchFamily="34" charset="-122"/>
              </a:rPr>
              <a:t>时总处于被动状态，</a:t>
            </a:r>
            <a:r>
              <a:rPr lang="zh-CN" altLang="en-US" sz="1267" b="0" dirty="0" smtClean="0">
                <a:latin typeface="微软雅黑" panose="020B0503020204020204" pitchFamily="34" charset="-122"/>
                <a:ea typeface="微软雅黑" panose="020B0503020204020204" pitchFamily="34" charset="-122"/>
              </a:rPr>
              <a:t>车机是</a:t>
            </a:r>
            <a:r>
              <a:rPr lang="en-US" altLang="zh-CN" sz="1267" b="0" dirty="0" smtClean="0">
                <a:latin typeface="微软雅黑" panose="020B0503020204020204" pitchFamily="34" charset="-122"/>
                <a:ea typeface="微软雅黑" panose="020B0503020204020204" pitchFamily="34" charset="-122"/>
              </a:rPr>
              <a:t>Tier1</a:t>
            </a:r>
            <a:r>
              <a:rPr lang="zh-CN" altLang="en-US" sz="1267" b="0" dirty="0" smtClean="0">
                <a:latin typeface="微软雅黑" panose="020B0503020204020204" pitchFamily="34" charset="-122"/>
                <a:ea typeface="微软雅黑" panose="020B0503020204020204" pitchFamily="34" charset="-122"/>
              </a:rPr>
              <a:t>的</a:t>
            </a:r>
            <a:r>
              <a:rPr lang="zh-CN" altLang="en-US" sz="1267" b="0" dirty="0">
                <a:latin typeface="微软雅黑" panose="020B0503020204020204" pitchFamily="34" charset="-122"/>
                <a:ea typeface="微软雅黑" panose="020B0503020204020204" pitchFamily="34" charset="-122"/>
              </a:rPr>
              <a:t>、而</a:t>
            </a:r>
            <a:r>
              <a:rPr lang="en-US" altLang="zh-CN" sz="1267" b="0" dirty="0">
                <a:latin typeface="微软雅黑" panose="020B0503020204020204" pitchFamily="34" charset="-122"/>
                <a:ea typeface="微软雅黑" panose="020B0503020204020204" pitchFamily="34" charset="-122"/>
              </a:rPr>
              <a:t>DA</a:t>
            </a:r>
            <a:r>
              <a:rPr lang="zh-CN" altLang="en-US" sz="1267" b="0" dirty="0">
                <a:latin typeface="微软雅黑" panose="020B0503020204020204" pitchFamily="34" charset="-122"/>
                <a:ea typeface="微软雅黑" panose="020B0503020204020204" pitchFamily="34" charset="-122"/>
              </a:rPr>
              <a:t>上的应用如酷我音乐、语音助理、高德导航、考拉电台，联友并没有直截话语权，只能提需求，导致未能及时对车机进行改善优化，而在</a:t>
            </a:r>
            <a:r>
              <a:rPr lang="en-US" altLang="zh-CN" sz="1267" b="0" dirty="0">
                <a:latin typeface="微软雅黑" panose="020B0503020204020204" pitchFamily="34" charset="-122"/>
                <a:ea typeface="微软雅黑" panose="020B0503020204020204" pitchFamily="34" charset="-122"/>
              </a:rPr>
              <a:t>DA</a:t>
            </a:r>
            <a:r>
              <a:rPr lang="zh-CN" altLang="en-US" sz="1267" b="0" dirty="0">
                <a:latin typeface="微软雅黑" panose="020B0503020204020204" pitchFamily="34" charset="-122"/>
                <a:ea typeface="微软雅黑" panose="020B0503020204020204" pitchFamily="34" charset="-122"/>
              </a:rPr>
              <a:t>系统上，如涉及到修改仍需</a:t>
            </a:r>
            <a:r>
              <a:rPr lang="zh-CN" altLang="en-US" sz="1267" b="0" dirty="0" smtClean="0">
                <a:latin typeface="微软雅黑" panose="020B0503020204020204" pitchFamily="34" charset="-122"/>
                <a:ea typeface="微软雅黑" panose="020B0503020204020204" pitchFamily="34" charset="-122"/>
              </a:rPr>
              <a:t>与</a:t>
            </a:r>
            <a:r>
              <a:rPr lang="en-US" altLang="zh-CN" sz="1267" b="0" dirty="0">
                <a:latin typeface="微软雅黑" panose="020B0503020204020204" pitchFamily="34" charset="-122"/>
                <a:ea typeface="微软雅黑" panose="020B0503020204020204" pitchFamily="34" charset="-122"/>
              </a:rPr>
              <a:t>Tier1</a:t>
            </a:r>
            <a:r>
              <a:rPr lang="zh-CN" altLang="en-US" sz="1267" b="0" dirty="0" smtClean="0">
                <a:latin typeface="微软雅黑" panose="020B0503020204020204" pitchFamily="34" charset="-122"/>
                <a:ea typeface="微软雅黑" panose="020B0503020204020204" pitchFamily="34" charset="-122"/>
              </a:rPr>
              <a:t>和</a:t>
            </a:r>
            <a:r>
              <a:rPr lang="en-US" altLang="zh-CN" sz="1267" b="0" dirty="0">
                <a:latin typeface="微软雅黑" panose="020B0503020204020204" pitchFamily="34" charset="-122"/>
                <a:ea typeface="微软雅黑" panose="020B0503020204020204" pitchFamily="34" charset="-122"/>
              </a:rPr>
              <a:t>DNTC</a:t>
            </a:r>
            <a:r>
              <a:rPr lang="zh-CN" altLang="en-US" sz="1267" b="0" dirty="0">
                <a:latin typeface="微软雅黑" panose="020B0503020204020204" pitchFamily="34" charset="-122"/>
                <a:ea typeface="微软雅黑" panose="020B0503020204020204" pitchFamily="34" charset="-122"/>
              </a:rPr>
              <a:t>进行打和，导致无法及时跟新，而联友暂只有爱车管家可以自己把控，如引入</a:t>
            </a:r>
            <a:r>
              <a:rPr lang="en-US" altLang="zh-CN" sz="1267" b="0" dirty="0" err="1" smtClean="0">
                <a:latin typeface="微软雅黑" panose="020B0503020204020204" pitchFamily="34" charset="-122"/>
                <a:ea typeface="微软雅黑" panose="020B0503020204020204" pitchFamily="34" charset="-122"/>
              </a:rPr>
              <a:t>Alios</a:t>
            </a:r>
            <a:r>
              <a:rPr lang="zh-CN" altLang="en-US" sz="1267" b="0" dirty="0" smtClean="0">
                <a:latin typeface="微软雅黑" panose="020B0503020204020204" pitchFamily="34" charset="-122"/>
                <a:ea typeface="微软雅黑" panose="020B0503020204020204" pitchFamily="34" charset="-122"/>
              </a:rPr>
              <a:t>，联</a:t>
            </a:r>
            <a:r>
              <a:rPr lang="zh-CN" altLang="en-US" sz="1267" b="0" dirty="0">
                <a:latin typeface="微软雅黑" panose="020B0503020204020204" pitchFamily="34" charset="-122"/>
                <a:ea typeface="微软雅黑" panose="020B0503020204020204" pitchFamily="34" charset="-122"/>
              </a:rPr>
              <a:t>友会对</a:t>
            </a:r>
            <a:r>
              <a:rPr lang="en-US" altLang="zh-CN" sz="1267" b="0" dirty="0">
                <a:latin typeface="微软雅黑" panose="020B0503020204020204" pitchFamily="34" charset="-122"/>
                <a:ea typeface="微软雅黑" panose="020B0503020204020204" pitchFamily="34" charset="-122"/>
              </a:rPr>
              <a:t>CP/SP</a:t>
            </a:r>
            <a:r>
              <a:rPr lang="zh-CN" altLang="en-US" sz="1267" b="0" dirty="0">
                <a:latin typeface="微软雅黑" panose="020B0503020204020204" pitchFamily="34" charset="-122"/>
                <a:ea typeface="微软雅黑" panose="020B0503020204020204" pitchFamily="34" charset="-122"/>
              </a:rPr>
              <a:t>有更大的把控；</a:t>
            </a:r>
            <a:endParaRPr lang="en-US" altLang="zh-CN" sz="1267" b="0" dirty="0">
              <a:latin typeface="微软雅黑" panose="020B0503020204020204" pitchFamily="34" charset="-122"/>
              <a:ea typeface="微软雅黑" panose="020B0503020204020204" pitchFamily="34" charset="-122"/>
            </a:endParaRPr>
          </a:p>
          <a:p>
            <a:pPr marL="310222" indent="-310222" eaLnBrk="1" hangingPunct="1">
              <a:lnSpc>
                <a:spcPct val="200000"/>
              </a:lnSpc>
              <a:spcBef>
                <a:spcPct val="0"/>
              </a:spcBef>
              <a:buAutoNum type="arabicPeriod"/>
            </a:pPr>
            <a:r>
              <a:rPr lang="zh-CN" altLang="en-US" sz="1267" b="0" dirty="0">
                <a:latin typeface="微软雅黑" panose="020B0503020204020204" pitchFamily="34" charset="-122"/>
                <a:ea typeface="微软雅黑" panose="020B0503020204020204" pitchFamily="34" charset="-122"/>
              </a:rPr>
              <a:t>提高联友市场竞争力，在中国市场上与</a:t>
            </a:r>
            <a:r>
              <a:rPr lang="en-US" altLang="zh-CN" sz="1267" b="0" dirty="0" err="1">
                <a:latin typeface="微软雅黑" panose="020B0503020204020204" pitchFamily="34" charset="-122"/>
                <a:ea typeface="微软雅黑" panose="020B0503020204020204" pitchFamily="34" charset="-122"/>
              </a:rPr>
              <a:t>Alios</a:t>
            </a:r>
            <a:r>
              <a:rPr lang="zh-CN" altLang="en-US" sz="1267" b="0" dirty="0">
                <a:latin typeface="微软雅黑" panose="020B0503020204020204" pitchFamily="34" charset="-122"/>
                <a:ea typeface="微软雅黑" panose="020B0503020204020204" pitchFamily="34" charset="-122"/>
              </a:rPr>
              <a:t>合作能快速让车联网能力提升；</a:t>
            </a:r>
            <a:endParaRPr lang="en-US" altLang="zh-CN" sz="1267" b="0" dirty="0">
              <a:latin typeface="微软雅黑" panose="020B0503020204020204" pitchFamily="34" charset="-122"/>
              <a:ea typeface="微软雅黑" panose="020B0503020204020204" pitchFamily="34" charset="-122"/>
            </a:endParaRPr>
          </a:p>
          <a:p>
            <a:pPr marL="310222" indent="-310222" eaLnBrk="1" hangingPunct="1">
              <a:lnSpc>
                <a:spcPct val="200000"/>
              </a:lnSpc>
              <a:spcBef>
                <a:spcPct val="0"/>
              </a:spcBef>
              <a:buAutoNum type="arabicPeriod"/>
            </a:pPr>
            <a:r>
              <a:rPr lang="zh-CN" altLang="en-US" sz="1267" b="0" dirty="0">
                <a:latin typeface="微软雅黑" panose="020B0503020204020204" pitchFamily="34" charset="-122"/>
                <a:ea typeface="微软雅黑" panose="020B0503020204020204" pitchFamily="34" charset="-122"/>
              </a:rPr>
              <a:t>打造具有品牌特征的方案，需要打造超级</a:t>
            </a:r>
            <a:r>
              <a:rPr lang="en-US" altLang="zh-CN" sz="1267" b="0" dirty="0">
                <a:latin typeface="微软雅黑" panose="020B0503020204020204" pitchFamily="34" charset="-122"/>
                <a:ea typeface="微软雅黑" panose="020B0503020204020204" pitchFamily="34" charset="-122"/>
              </a:rPr>
              <a:t>UI</a:t>
            </a:r>
            <a:r>
              <a:rPr lang="zh-CN" altLang="en-US" sz="1267" b="0" dirty="0">
                <a:latin typeface="微软雅黑" panose="020B0503020204020204" pitchFamily="34" charset="-122"/>
                <a:ea typeface="微软雅黑" panose="020B0503020204020204" pitchFamily="34" charset="-122"/>
              </a:rPr>
              <a:t>、</a:t>
            </a:r>
            <a:r>
              <a:rPr kumimoji="0" lang="zh-CN" altLang="en-US" sz="1267" b="0" kern="0" dirty="0">
                <a:latin typeface="微软雅黑" panose="020B0503020204020204" pitchFamily="34" charset="-122"/>
                <a:ea typeface="微软雅黑" panose="020B0503020204020204" pitchFamily="34" charset="-122"/>
              </a:rPr>
              <a:t>超级</a:t>
            </a:r>
            <a:r>
              <a:rPr kumimoji="0" lang="en-US" altLang="zh-CN" sz="1267" b="0" kern="0" dirty="0">
                <a:latin typeface="微软雅黑" panose="020B0503020204020204" pitchFamily="34" charset="-122"/>
                <a:ea typeface="微软雅黑" panose="020B0503020204020204" pitchFamily="34" charset="-122"/>
              </a:rPr>
              <a:t>ID</a:t>
            </a:r>
            <a:r>
              <a:rPr kumimoji="0" lang="zh-CN" altLang="en-US" sz="1267" b="0" kern="0" dirty="0">
                <a:latin typeface="微软雅黑" panose="020B0503020204020204" pitchFamily="34" charset="-122"/>
                <a:ea typeface="微软雅黑" panose="020B0503020204020204" pitchFamily="34" charset="-122"/>
              </a:rPr>
              <a:t>、</a:t>
            </a:r>
            <a:r>
              <a:rPr lang="zh-CN" altLang="en-US" sz="1267" b="0" kern="0" dirty="0">
                <a:latin typeface="微软雅黑" panose="020B0503020204020204" pitchFamily="34" charset="-122"/>
                <a:ea typeface="微软雅黑" panose="020B0503020204020204" pitchFamily="34" charset="-122"/>
              </a:rPr>
              <a:t>超级</a:t>
            </a:r>
            <a:r>
              <a:rPr lang="en-US" altLang="zh-CN" sz="1267" b="0" kern="0" dirty="0">
                <a:latin typeface="微软雅黑" panose="020B0503020204020204" pitchFamily="34" charset="-122"/>
                <a:ea typeface="微软雅黑" panose="020B0503020204020204" pitchFamily="34" charset="-122"/>
              </a:rPr>
              <a:t>MAP</a:t>
            </a:r>
            <a:r>
              <a:rPr lang="zh-CN" altLang="en-US" sz="1267" b="0" kern="0" dirty="0">
                <a:latin typeface="微软雅黑" panose="020B0503020204020204" pitchFamily="34" charset="-122"/>
                <a:ea typeface="微软雅黑" panose="020B0503020204020204" pitchFamily="34" charset="-122"/>
              </a:rPr>
              <a:t>、服务找人、端云一体化的</a:t>
            </a:r>
            <a:r>
              <a:rPr lang="en-US" altLang="zh-CN" sz="1267" b="0" kern="0" dirty="0">
                <a:latin typeface="微软雅黑" panose="020B0503020204020204" pitchFamily="34" charset="-122"/>
                <a:ea typeface="微软雅黑" panose="020B0503020204020204" pitchFamily="34" charset="-122"/>
              </a:rPr>
              <a:t>OS</a:t>
            </a:r>
            <a:r>
              <a:rPr lang="zh-CN" altLang="en-US" sz="1267" b="0" kern="0" dirty="0">
                <a:latin typeface="微软雅黑" panose="020B0503020204020204" pitchFamily="34" charset="-122"/>
                <a:ea typeface="微软雅黑" panose="020B0503020204020204" pitchFamily="34" charset="-122"/>
              </a:rPr>
              <a:t>系统；</a:t>
            </a:r>
            <a:endParaRPr lang="en-US" altLang="zh-CN" sz="1267" b="0" kern="0" dirty="0">
              <a:latin typeface="微软雅黑" panose="020B0503020204020204" pitchFamily="34" charset="-122"/>
              <a:ea typeface="微软雅黑" panose="020B0503020204020204" pitchFamily="34" charset="-122"/>
            </a:endParaRPr>
          </a:p>
          <a:p>
            <a:pPr eaLnBrk="1" hangingPunct="1">
              <a:lnSpc>
                <a:spcPct val="200000"/>
              </a:lnSpc>
              <a:spcBef>
                <a:spcPct val="0"/>
              </a:spcBef>
            </a:pPr>
            <a:r>
              <a:rPr lang="en-US" altLang="zh-CN" sz="1267" b="0" dirty="0">
                <a:latin typeface="微软雅黑" panose="020B0503020204020204" pitchFamily="34" charset="-122"/>
                <a:ea typeface="微软雅黑" panose="020B0503020204020204" pitchFamily="34" charset="-122"/>
              </a:rPr>
              <a:t>4</a:t>
            </a:r>
            <a:r>
              <a:rPr lang="en-US" altLang="zh-CN" sz="1267" b="0" dirty="0" smtClean="0">
                <a:latin typeface="微软雅黑" panose="020B0503020204020204" pitchFamily="34" charset="-122"/>
                <a:ea typeface="微软雅黑" panose="020B0503020204020204" pitchFamily="34" charset="-122"/>
              </a:rPr>
              <a:t>.   </a:t>
            </a:r>
            <a:r>
              <a:rPr lang="zh-CN" altLang="en-US" sz="1267" b="0" dirty="0" smtClean="0">
                <a:latin typeface="微软雅黑" panose="020B0503020204020204" pitchFamily="34" charset="-122"/>
                <a:ea typeface="微软雅黑" panose="020B0503020204020204" pitchFamily="34" charset="-122"/>
              </a:rPr>
              <a:t>在</a:t>
            </a:r>
            <a:r>
              <a:rPr lang="zh-CN" altLang="en-US" sz="1267" b="0" dirty="0">
                <a:latin typeface="微软雅黑" panose="020B0503020204020204" pitchFamily="34" charset="-122"/>
                <a:ea typeface="微软雅黑" panose="020B0503020204020204" pitchFamily="34" charset="-122"/>
              </a:rPr>
              <a:t>中美贸易摩擦的背景下，国家提倡自主掌握核心竞争力；</a:t>
            </a:r>
          </a:p>
          <a:p>
            <a:pPr eaLnBrk="1" hangingPunct="1">
              <a:lnSpc>
                <a:spcPct val="200000"/>
              </a:lnSpc>
              <a:spcBef>
                <a:spcPct val="0"/>
              </a:spcBef>
            </a:pPr>
            <a:r>
              <a:rPr lang="en-US" altLang="zh-CN" sz="1267" b="0" dirty="0" smtClean="0">
                <a:latin typeface="微软雅黑" panose="020B0503020204020204" pitchFamily="34" charset="-122"/>
                <a:ea typeface="微软雅黑" panose="020B0503020204020204" pitchFamily="34" charset="-122"/>
              </a:rPr>
              <a:t>5.   </a:t>
            </a:r>
            <a:r>
              <a:rPr lang="zh-CN" altLang="en-US" sz="1267" b="0" dirty="0" smtClean="0">
                <a:latin typeface="微软雅黑" panose="020B0503020204020204" pitchFamily="34" charset="-122"/>
                <a:ea typeface="微软雅黑" panose="020B0503020204020204" pitchFamily="34" charset="-122"/>
                <a:sym typeface="+mn-ea"/>
              </a:rPr>
              <a:t>基于</a:t>
            </a:r>
            <a:r>
              <a:rPr lang="en-US" altLang="zh-CN" sz="1267" b="0" dirty="0" err="1" smtClean="0">
                <a:latin typeface="微软雅黑" panose="020B0503020204020204" pitchFamily="34" charset="-122"/>
                <a:ea typeface="微软雅黑" panose="020B0503020204020204" pitchFamily="34" charset="-122"/>
                <a:sym typeface="+mn-ea"/>
              </a:rPr>
              <a:t>AliOS</a:t>
            </a:r>
            <a:r>
              <a:rPr lang="zh-CN" altLang="en-US" sz="1267" b="0" dirty="0" smtClean="0">
                <a:latin typeface="微软雅黑" panose="020B0503020204020204" pitchFamily="34" charset="-122"/>
                <a:ea typeface="微软雅黑" panose="020B0503020204020204" pitchFamily="34" charset="-122"/>
                <a:sym typeface="+mn-ea"/>
              </a:rPr>
              <a:t>解决方案</a:t>
            </a:r>
            <a:r>
              <a:rPr lang="en-US" altLang="zh-CN" sz="1267" b="0" dirty="0" smtClean="0">
                <a:latin typeface="微软雅黑" panose="020B0503020204020204" pitchFamily="34" charset="-122"/>
                <a:ea typeface="微软雅黑" panose="020B0503020204020204" pitchFamily="34" charset="-122"/>
                <a:sym typeface="+mn-ea"/>
              </a:rPr>
              <a:t>，</a:t>
            </a:r>
            <a:r>
              <a:rPr lang="en-US" altLang="zh-CN" sz="1267" b="0" dirty="0" err="1" smtClean="0">
                <a:latin typeface="微软雅黑" panose="020B0503020204020204" pitchFamily="34" charset="-122"/>
                <a:ea typeface="微软雅黑" panose="020B0503020204020204" pitchFamily="34" charset="-122"/>
                <a:sym typeface="+mn-ea"/>
              </a:rPr>
              <a:t>构建</a:t>
            </a:r>
            <a:r>
              <a:rPr lang="zh-CN" altLang="en-US" sz="1267" b="0" dirty="0" smtClean="0">
                <a:latin typeface="微软雅黑" panose="020B0503020204020204" pitchFamily="34" charset="-122"/>
                <a:ea typeface="微软雅黑" panose="020B0503020204020204" pitchFamily="34" charset="-122"/>
                <a:sym typeface="+mn-ea"/>
              </a:rPr>
              <a:t>联友自主的</a:t>
            </a:r>
            <a:r>
              <a:rPr lang="en-US" altLang="zh-CN" sz="1267" b="0" dirty="0" err="1" smtClean="0">
                <a:latin typeface="微软雅黑" panose="020B0503020204020204" pitchFamily="34" charset="-122"/>
                <a:ea typeface="微软雅黑" panose="020B0503020204020204" pitchFamily="34" charset="-122"/>
                <a:sym typeface="+mn-ea"/>
              </a:rPr>
              <a:t>云端一体化的服务生态解决方案</a:t>
            </a:r>
            <a:r>
              <a:rPr lang="en-US" altLang="zh-CN" sz="1267" b="0" dirty="0" smtClean="0">
                <a:latin typeface="微软雅黑" panose="020B0503020204020204" pitchFamily="34" charset="-122"/>
                <a:ea typeface="微软雅黑" panose="020B0503020204020204" pitchFamily="34" charset="-122"/>
                <a:sym typeface="+mn-ea"/>
              </a:rPr>
              <a:t>。</a:t>
            </a:r>
            <a:r>
              <a:rPr lang="zh-CN" altLang="en-US" sz="1267" b="0" dirty="0" smtClean="0">
                <a:latin typeface="微软雅黑" panose="020B0503020204020204" pitchFamily="34" charset="-122"/>
                <a:ea typeface="微软雅黑" panose="020B0503020204020204" pitchFamily="34" charset="-122"/>
                <a:sym typeface="+mn-ea"/>
              </a:rPr>
              <a:t>可以更大程度的满足客户的数据运营指导迭代升级的需求，提升客户产品和市场的竞争力；也</a:t>
            </a:r>
            <a:r>
              <a:rPr lang="en-US" altLang="zh-CN" sz="1267" b="0" dirty="0" err="1" smtClean="0">
                <a:latin typeface="微软雅黑" panose="020B0503020204020204" pitchFamily="34" charset="-122"/>
                <a:ea typeface="微软雅黑" panose="020B0503020204020204" pitchFamily="34" charset="-122"/>
                <a:sym typeface="+mn-ea"/>
              </a:rPr>
              <a:t>为用户提供安全</a:t>
            </a:r>
            <a:r>
              <a:rPr lang="en-US" altLang="zh-CN" sz="1267" b="0" dirty="0" err="1">
                <a:latin typeface="微软雅黑" panose="020B0503020204020204" pitchFamily="34" charset="-122"/>
                <a:ea typeface="微软雅黑" panose="020B0503020204020204" pitchFamily="34" charset="-122"/>
                <a:sym typeface="+mn-ea"/>
              </a:rPr>
              <a:t>、高效的智能出行和个性化海量互联网服务，探索数据智能驱动的新型业务模式和商业化的能力</a:t>
            </a:r>
            <a:r>
              <a:rPr lang="en-US" altLang="zh-CN" sz="1267" b="0" dirty="0">
                <a:latin typeface="微软雅黑" panose="020B0503020204020204" pitchFamily="34" charset="-122"/>
                <a:ea typeface="微软雅黑" panose="020B0503020204020204" pitchFamily="34" charset="-122"/>
                <a:sym typeface="+mn-ea"/>
              </a:rPr>
              <a:t>。</a:t>
            </a:r>
            <a:endParaRPr lang="en-US" altLang="zh-CN" sz="1267" b="0" dirty="0">
              <a:latin typeface="微软雅黑" panose="020B0503020204020204" pitchFamily="34" charset="-122"/>
              <a:ea typeface="微软雅黑" panose="020B0503020204020204" pitchFamily="34" charset="-122"/>
            </a:endParaRPr>
          </a:p>
          <a:p>
            <a:pPr eaLnBrk="1" hangingPunct="1">
              <a:lnSpc>
                <a:spcPct val="200000"/>
              </a:lnSpc>
              <a:spcBef>
                <a:spcPct val="0"/>
              </a:spcBef>
            </a:pPr>
            <a:endParaRPr lang="en-US" altLang="zh-CN" sz="1267" b="0" dirty="0">
              <a:latin typeface="微软雅黑" panose="020B0503020204020204" pitchFamily="34" charset="-122"/>
              <a:ea typeface="微软雅黑" panose="020B0503020204020204" pitchFamily="34" charset="-122"/>
            </a:endParaRPr>
          </a:p>
          <a:p>
            <a:pPr eaLnBrk="1" hangingPunct="1">
              <a:lnSpc>
                <a:spcPct val="200000"/>
              </a:lnSpc>
              <a:spcBef>
                <a:spcPct val="0"/>
              </a:spcBef>
            </a:pPr>
            <a:endParaRPr lang="en-US" altLang="zh-CN" sz="1267"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767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ChangeArrowheads="1"/>
          </p:cNvSpPr>
          <p:nvPr/>
        </p:nvSpPr>
        <p:spPr bwMode="auto">
          <a:xfrm>
            <a:off x="215155" y="78586"/>
            <a:ext cx="7607939" cy="49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681" tIns="41341" rIns="82681" bIns="41341" anchor="ctr"/>
          <a:lstStyle/>
          <a:p>
            <a:pPr eaLnBrk="1" hangingPunct="1">
              <a:lnSpc>
                <a:spcPct val="90000"/>
              </a:lnSpc>
            </a:pPr>
            <a:r>
              <a:rPr lang="zh-CN" altLang="en-US" sz="2800" b="1" dirty="0" smtClean="0">
                <a:solidFill>
                  <a:schemeClr val="accent2">
                    <a:lumMod val="75000"/>
                  </a:schemeClr>
                </a:solidFill>
                <a:latin typeface="微软雅黑" pitchFamily="34" charset="-122"/>
                <a:ea typeface="微软雅黑" pitchFamily="34" charset="-122"/>
                <a:sym typeface="微软雅黑" pitchFamily="34" charset="-122"/>
              </a:rPr>
              <a:t>二、</a:t>
            </a:r>
            <a:r>
              <a:rPr lang="zh-CN" altLang="en-US" sz="2800" b="1" dirty="0">
                <a:solidFill>
                  <a:schemeClr val="accent2">
                    <a:lumMod val="75000"/>
                  </a:schemeClr>
                </a:solidFill>
                <a:latin typeface="微软雅黑" pitchFamily="34" charset="-122"/>
                <a:ea typeface="微软雅黑" pitchFamily="34" charset="-122"/>
                <a:sym typeface="微软雅黑" pitchFamily="34" charset="-122"/>
              </a:rPr>
              <a:t>产品方案</a:t>
            </a:r>
            <a:r>
              <a:rPr lang="en-US" altLang="zh-CN" sz="2800" b="1" dirty="0" smtClean="0">
                <a:solidFill>
                  <a:schemeClr val="accent2">
                    <a:lumMod val="75000"/>
                  </a:schemeClr>
                </a:solidFill>
                <a:latin typeface="微软雅黑" pitchFamily="34" charset="-122"/>
                <a:ea typeface="微软雅黑" pitchFamily="34" charset="-122"/>
                <a:sym typeface="微软雅黑" pitchFamily="34" charset="-122"/>
              </a:rPr>
              <a:t>-</a:t>
            </a:r>
            <a:r>
              <a:rPr lang="zh-CN" altLang="en-US" sz="2800" b="1" dirty="0" smtClean="0">
                <a:solidFill>
                  <a:schemeClr val="accent2">
                    <a:lumMod val="75000"/>
                  </a:schemeClr>
                </a:solidFill>
                <a:latin typeface="微软雅黑" pitchFamily="34" charset="-122"/>
                <a:ea typeface="微软雅黑" pitchFamily="34" charset="-122"/>
                <a:sym typeface="微软雅黑" pitchFamily="34" charset="-122"/>
              </a:rPr>
              <a:t>产品需求</a:t>
            </a:r>
            <a:endParaRPr lang="zh-CN" altLang="en-US" sz="2800" b="1" dirty="0">
              <a:solidFill>
                <a:schemeClr val="accent2">
                  <a:lumMod val="75000"/>
                </a:schemeClr>
              </a:solidFill>
              <a:latin typeface="微软雅黑" pitchFamily="34" charset="-122"/>
              <a:ea typeface="微软雅黑"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018548036"/>
              </p:ext>
            </p:extLst>
          </p:nvPr>
        </p:nvGraphicFramePr>
        <p:xfrm>
          <a:off x="149791" y="785013"/>
          <a:ext cx="3552154" cy="5991022"/>
        </p:xfrm>
        <a:graphic>
          <a:graphicData uri="http://schemas.openxmlformats.org/drawingml/2006/table">
            <a:tbl>
              <a:tblPr>
                <a:tableStyleId>{5C22544A-7EE6-4342-B048-85BDC9FD1C3A}</a:tableStyleId>
              </a:tblPr>
              <a:tblGrid>
                <a:gridCol w="1858685"/>
                <a:gridCol w="1693469"/>
              </a:tblGrid>
              <a:tr h="232243">
                <a:tc>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类别</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ctr">
                    <a:solidFill>
                      <a:schemeClr val="accent1"/>
                    </a:solidFill>
                  </a:tcPr>
                </a:tc>
                <a:tc>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功能组</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ctr">
                    <a:solidFill>
                      <a:schemeClr val="accent1"/>
                    </a:solidFill>
                  </a:tcPr>
                </a:tc>
              </a:tr>
              <a:tr h="232243">
                <a:tc rowSpan="6">
                  <a:txBody>
                    <a:bodyPr/>
                    <a:lstStyle/>
                    <a:p>
                      <a:pPr algn="ctr" fontAlgn="b"/>
                      <a:r>
                        <a:rPr lang="zh-CN" altLang="en-US" sz="1400" u="none" strike="noStrike" dirty="0">
                          <a:effectLst/>
                          <a:latin typeface="微软雅黑" panose="020B0503020204020204" pitchFamily="34" charset="-122"/>
                          <a:ea typeface="微软雅黑" panose="020B0503020204020204" pitchFamily="34" charset="-122"/>
                        </a:rPr>
                        <a:t>导航</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c>
                  <a:txBody>
                    <a:bodyPr/>
                    <a:lstStyle/>
                    <a:p>
                      <a:pPr algn="ctr" fontAlgn="b"/>
                      <a:r>
                        <a:rPr lang="zh-CN" altLang="en-US" sz="1400" u="none" strike="noStrike" dirty="0">
                          <a:effectLst/>
                          <a:latin typeface="微软雅黑" panose="020B0503020204020204" pitchFamily="34" charset="-122"/>
                          <a:ea typeface="微软雅黑" panose="020B0503020204020204" pitchFamily="34" charset="-122"/>
                        </a:rPr>
                        <a:t>导航增强</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232243">
                <a:tc vMerge="1">
                  <a:txBody>
                    <a:bodyPr/>
                    <a:lstStyle/>
                    <a:p>
                      <a:endParaRPr lang="zh-CN" altLang="en-US"/>
                    </a:p>
                  </a:txBody>
                  <a:tcPr/>
                </a:tc>
                <a:tc>
                  <a:txBody>
                    <a:bodyPr/>
                    <a:lstStyle/>
                    <a:p>
                      <a:pPr algn="ctr" fontAlgn="b"/>
                      <a:r>
                        <a:rPr lang="zh-CN" altLang="en-US" sz="1400" u="none" strike="noStrike" dirty="0">
                          <a:effectLst/>
                          <a:latin typeface="微软雅黑" panose="020B0503020204020204" pitchFamily="34" charset="-122"/>
                          <a:ea typeface="微软雅黑" panose="020B0503020204020204" pitchFamily="34" charset="-122"/>
                        </a:rPr>
                        <a:t>组队导航</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232243">
                <a:tc vMerge="1">
                  <a:txBody>
                    <a:bodyPr/>
                    <a:lstStyle/>
                    <a:p>
                      <a:endParaRPr lang="zh-CN" altLang="en-US"/>
                    </a:p>
                  </a:txBody>
                  <a:tcPr/>
                </a:tc>
                <a:tc>
                  <a:txBody>
                    <a:bodyPr/>
                    <a:lstStyle/>
                    <a:p>
                      <a:pPr algn="ctr" fontAlgn="b"/>
                      <a:r>
                        <a:rPr lang="en-US" sz="1400" u="none" strike="noStrike" dirty="0">
                          <a:effectLst/>
                          <a:latin typeface="微软雅黑" panose="020B0503020204020204" pitchFamily="34" charset="-122"/>
                          <a:ea typeface="微软雅黑" panose="020B0503020204020204" pitchFamily="34" charset="-122"/>
                        </a:rPr>
                        <a:t>Rich POI</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232243">
                <a:tc vMerge="1">
                  <a:txBody>
                    <a:bodyPr/>
                    <a:lstStyle/>
                    <a:p>
                      <a:endParaRPr lang="zh-CN" altLang="en-US"/>
                    </a:p>
                  </a:txBody>
                  <a:tcPr/>
                </a:tc>
                <a:tc>
                  <a:txBody>
                    <a:bodyPr/>
                    <a:lstStyle/>
                    <a:p>
                      <a:pPr algn="ctr" fontAlgn="b"/>
                      <a:r>
                        <a:rPr lang="zh-CN" altLang="en-US" sz="1400" u="none" strike="noStrike" dirty="0">
                          <a:effectLst/>
                          <a:latin typeface="微软雅黑" panose="020B0503020204020204" pitchFamily="34" charset="-122"/>
                          <a:ea typeface="微软雅黑" panose="020B0503020204020204" pitchFamily="34" charset="-122"/>
                        </a:rPr>
                        <a:t>道路警报</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232243">
                <a:tc vMerge="1">
                  <a:txBody>
                    <a:bodyPr/>
                    <a:lstStyle/>
                    <a:p>
                      <a:endParaRPr lang="zh-CN" altLang="en-US"/>
                    </a:p>
                  </a:txBody>
                  <a:tcPr/>
                </a:tc>
                <a:tc>
                  <a:txBody>
                    <a:bodyPr/>
                    <a:lstStyle/>
                    <a:p>
                      <a:pPr algn="ctr" fontAlgn="b"/>
                      <a:r>
                        <a:rPr lang="zh-CN" altLang="en-US" sz="1400" u="none" strike="noStrike" dirty="0">
                          <a:effectLst/>
                          <a:latin typeface="微软雅黑" panose="020B0503020204020204" pitchFamily="34" charset="-122"/>
                          <a:ea typeface="微软雅黑" panose="020B0503020204020204" pitchFamily="34" charset="-122"/>
                        </a:rPr>
                        <a:t>点对点导航</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232243">
                <a:tc vMerge="1">
                  <a:txBody>
                    <a:bodyPr/>
                    <a:lstStyle/>
                    <a:p>
                      <a:endParaRPr lang="zh-CN" altLang="en-US"/>
                    </a:p>
                  </a:txBody>
                  <a:tcPr/>
                </a:tc>
                <a:tc>
                  <a:txBody>
                    <a:bodyPr/>
                    <a:lstStyle/>
                    <a:p>
                      <a:pPr algn="ctr" fontAlgn="b"/>
                      <a:r>
                        <a:rPr lang="zh-CN" altLang="en-US" sz="1400" u="none" strike="noStrike" dirty="0">
                          <a:effectLst/>
                          <a:latin typeface="微软雅黑" panose="020B0503020204020204" pitchFamily="34" charset="-122"/>
                          <a:ea typeface="微软雅黑" panose="020B0503020204020204" pitchFamily="34" charset="-122"/>
                        </a:rPr>
                        <a:t>交通状态</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232243">
                <a:tc rowSpan="4">
                  <a:txBody>
                    <a:bodyPr/>
                    <a:lstStyle/>
                    <a:p>
                      <a:pPr algn="ctr" fontAlgn="b"/>
                      <a:r>
                        <a:rPr lang="zh-CN" altLang="en-US" sz="1400" u="none" strike="noStrike">
                          <a:effectLst/>
                          <a:latin typeface="微软雅黑" panose="020B0503020204020204" pitchFamily="34" charset="-122"/>
                          <a:ea typeface="微软雅黑" panose="020B0503020204020204" pitchFamily="34" charset="-122"/>
                        </a:rPr>
                        <a:t>消遣娱乐</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c>
                  <a:txBody>
                    <a:bodyPr/>
                    <a:lstStyle/>
                    <a:p>
                      <a:pPr algn="ctr" fontAlgn="b"/>
                      <a:r>
                        <a:rPr lang="zh-CN" altLang="en-US" sz="1400" u="none" strike="noStrike" dirty="0">
                          <a:effectLst/>
                          <a:latin typeface="微软雅黑" panose="020B0503020204020204" pitchFamily="34" charset="-122"/>
                          <a:ea typeface="微软雅黑" panose="020B0503020204020204" pitchFamily="34" charset="-122"/>
                        </a:rPr>
                        <a:t>音乐</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232243">
                <a:tc vMerge="1">
                  <a:txBody>
                    <a:bodyPr/>
                    <a:lstStyle/>
                    <a:p>
                      <a:endParaRPr lang="zh-CN" altLang="en-US"/>
                    </a:p>
                  </a:txBody>
                  <a:tcPr/>
                </a:tc>
                <a:tc>
                  <a:txBody>
                    <a:bodyPr/>
                    <a:lstStyle/>
                    <a:p>
                      <a:pPr algn="ctr" fontAlgn="b"/>
                      <a:r>
                        <a:rPr lang="zh-CN" altLang="en-US" sz="1400" u="none" strike="noStrike" dirty="0">
                          <a:effectLst/>
                          <a:latin typeface="微软雅黑" panose="020B0503020204020204" pitchFamily="34" charset="-122"/>
                          <a:ea typeface="微软雅黑" panose="020B0503020204020204" pitchFamily="34" charset="-122"/>
                        </a:rPr>
                        <a:t>电台</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232243">
                <a:tc vMerge="1">
                  <a:txBody>
                    <a:bodyPr/>
                    <a:lstStyle/>
                    <a:p>
                      <a:endParaRPr lang="zh-CN" altLang="en-US"/>
                    </a:p>
                  </a:txBody>
                  <a:tcPr/>
                </a:tc>
                <a:tc>
                  <a:txBody>
                    <a:bodyPr/>
                    <a:lstStyle/>
                    <a:p>
                      <a:pPr algn="ctr" fontAlgn="b"/>
                      <a:r>
                        <a:rPr lang="zh-CN" altLang="en-US" sz="1400" u="none" strike="noStrike" dirty="0">
                          <a:effectLst/>
                          <a:latin typeface="微软雅黑" panose="020B0503020204020204" pitchFamily="34" charset="-122"/>
                          <a:ea typeface="微软雅黑" panose="020B0503020204020204" pitchFamily="34" charset="-122"/>
                        </a:rPr>
                        <a:t>天气</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232243">
                <a:tc vMerge="1">
                  <a:txBody>
                    <a:bodyPr/>
                    <a:lstStyle/>
                    <a:p>
                      <a:endParaRPr lang="zh-CN" altLang="en-US"/>
                    </a:p>
                  </a:txBody>
                  <a:tcPr/>
                </a:tc>
                <a:tc>
                  <a:txBody>
                    <a:bodyPr/>
                    <a:lstStyle/>
                    <a:p>
                      <a:pPr algn="ctr" fontAlgn="b"/>
                      <a:r>
                        <a:rPr lang="en-US" sz="1400" u="none" strike="noStrike" dirty="0">
                          <a:effectLst/>
                          <a:latin typeface="微软雅黑" panose="020B0503020204020204" pitchFamily="34" charset="-122"/>
                          <a:ea typeface="微软雅黑" panose="020B0503020204020204" pitchFamily="34" charset="-122"/>
                        </a:rPr>
                        <a:t>AP</a:t>
                      </a:r>
                      <a:r>
                        <a:rPr lang="zh-CN" altLang="en-US" sz="1400" u="none" strike="noStrike" dirty="0">
                          <a:effectLst/>
                          <a:latin typeface="微软雅黑" panose="020B0503020204020204" pitchFamily="34" charset="-122"/>
                          <a:ea typeface="微软雅黑" panose="020B0503020204020204" pitchFamily="34" charset="-122"/>
                        </a:rPr>
                        <a:t>热点</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232243">
                <a:tc rowSpan="3">
                  <a:txBody>
                    <a:bodyPr/>
                    <a:lstStyle/>
                    <a:p>
                      <a:pPr algn="ctr" fontAlgn="b"/>
                      <a:r>
                        <a:rPr lang="zh-CN" altLang="en-US" sz="1400" u="none" strike="noStrike">
                          <a:effectLst/>
                          <a:latin typeface="微软雅黑" panose="020B0503020204020204" pitchFamily="34" charset="-122"/>
                          <a:ea typeface="微软雅黑" panose="020B0503020204020204" pitchFamily="34" charset="-122"/>
                        </a:rPr>
                        <a:t>个人中心</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c>
                  <a:txBody>
                    <a:bodyPr/>
                    <a:lstStyle/>
                    <a:p>
                      <a:pPr algn="ctr" fontAlgn="b"/>
                      <a:r>
                        <a:rPr lang="zh-CN" altLang="en-US" sz="1400" u="none" strike="noStrike" dirty="0">
                          <a:effectLst/>
                          <a:latin typeface="微软雅黑" panose="020B0503020204020204" pitchFamily="34" charset="-122"/>
                          <a:ea typeface="微软雅黑" panose="020B0503020204020204" pitchFamily="34" charset="-122"/>
                        </a:rPr>
                        <a:t>信息中心</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232243">
                <a:tc vMerge="1">
                  <a:txBody>
                    <a:bodyPr/>
                    <a:lstStyle/>
                    <a:p>
                      <a:endParaRPr lang="zh-CN" altLang="en-US"/>
                    </a:p>
                  </a:txBody>
                  <a:tcPr/>
                </a:tc>
                <a:tc>
                  <a:txBody>
                    <a:bodyPr/>
                    <a:lstStyle/>
                    <a:p>
                      <a:pPr algn="ctr" fontAlgn="b"/>
                      <a:r>
                        <a:rPr lang="zh-CN" altLang="en-US" sz="1400" u="none" strike="noStrike" dirty="0">
                          <a:effectLst/>
                          <a:latin typeface="微软雅黑" panose="020B0503020204020204" pitchFamily="34" charset="-122"/>
                          <a:ea typeface="微软雅黑" panose="020B0503020204020204" pitchFamily="34" charset="-122"/>
                        </a:rPr>
                        <a:t>广告功能</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232243">
                <a:tc vMerge="1">
                  <a:txBody>
                    <a:bodyPr/>
                    <a:lstStyle/>
                    <a:p>
                      <a:endParaRPr lang="zh-CN" altLang="en-US"/>
                    </a:p>
                  </a:txBody>
                  <a:tcPr/>
                </a:tc>
                <a:tc>
                  <a:txBody>
                    <a:bodyPr/>
                    <a:lstStyle/>
                    <a:p>
                      <a:pPr algn="ctr" fontAlgn="b"/>
                      <a:r>
                        <a:rPr lang="zh-CN" altLang="en-US" sz="1400" u="none" strike="noStrike" dirty="0">
                          <a:effectLst/>
                          <a:latin typeface="微软雅黑" panose="020B0503020204020204" pitchFamily="34" charset="-122"/>
                          <a:ea typeface="微软雅黑" panose="020B0503020204020204" pitchFamily="34" charset="-122"/>
                        </a:rPr>
                        <a:t>移动支付</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232243">
                <a:tc rowSpan="2">
                  <a:txBody>
                    <a:bodyPr/>
                    <a:lstStyle/>
                    <a:p>
                      <a:pPr algn="ctr" fontAlgn="b"/>
                      <a:r>
                        <a:rPr lang="zh-CN" altLang="en-US" sz="1400" u="none" strike="noStrike">
                          <a:effectLst/>
                          <a:latin typeface="微软雅黑" panose="020B0503020204020204" pitchFamily="34" charset="-122"/>
                          <a:ea typeface="微软雅黑" panose="020B0503020204020204" pitchFamily="34" charset="-122"/>
                        </a:rPr>
                        <a:t>账户管理</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c>
                  <a:txBody>
                    <a:bodyPr/>
                    <a:lstStyle/>
                    <a:p>
                      <a:pPr algn="ctr" fontAlgn="b"/>
                      <a:r>
                        <a:rPr lang="zh-CN" altLang="en-US" sz="1400" u="none" strike="noStrike" dirty="0">
                          <a:effectLst/>
                          <a:latin typeface="微软雅黑" panose="020B0503020204020204" pitchFamily="34" charset="-122"/>
                          <a:ea typeface="微软雅黑" panose="020B0503020204020204" pitchFamily="34" charset="-122"/>
                        </a:rPr>
                        <a:t>账户申请与变更</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417190">
                <a:tc vMerge="1">
                  <a:txBody>
                    <a:bodyPr/>
                    <a:lstStyle/>
                    <a:p>
                      <a:endParaRPr lang="zh-CN" altLang="en-US"/>
                    </a:p>
                  </a:txBody>
                  <a:tcPr/>
                </a:tc>
                <a:tc>
                  <a:txBody>
                    <a:bodyPr/>
                    <a:lstStyle/>
                    <a:p>
                      <a:pPr algn="ctr" fontAlgn="b"/>
                      <a:r>
                        <a:rPr lang="zh-CN" altLang="en-US" sz="1400" u="none" strike="noStrike" dirty="0">
                          <a:effectLst/>
                          <a:latin typeface="微软雅黑" panose="020B0503020204020204" pitchFamily="34" charset="-122"/>
                          <a:ea typeface="微软雅黑" panose="020B0503020204020204" pitchFamily="34" charset="-122"/>
                        </a:rPr>
                        <a:t>账户基础信息维护</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232243">
                <a:tc>
                  <a:txBody>
                    <a:bodyPr/>
                    <a:lstStyle/>
                    <a:p>
                      <a:pPr algn="ctr" fontAlgn="b"/>
                      <a:r>
                        <a:rPr lang="zh-CN" altLang="en-US" sz="1400" u="none" strike="noStrike">
                          <a:effectLst/>
                          <a:latin typeface="微软雅黑" panose="020B0503020204020204" pitchFamily="34" charset="-122"/>
                          <a:ea typeface="微软雅黑" panose="020B0503020204020204" pitchFamily="34" charset="-122"/>
                        </a:rPr>
                        <a:t>语音控制</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c>
                  <a:txBody>
                    <a:bodyPr/>
                    <a:lstStyle/>
                    <a:p>
                      <a:pPr algn="ctr" fontAlgn="b"/>
                      <a:r>
                        <a:rPr lang="zh-CN" altLang="en-US" sz="1400" u="none" strike="noStrike" dirty="0">
                          <a:effectLst/>
                          <a:latin typeface="微软雅黑" panose="020B0503020204020204" pitchFamily="34" charset="-122"/>
                          <a:ea typeface="微软雅黑" panose="020B0503020204020204" pitchFamily="34" charset="-122"/>
                        </a:rPr>
                        <a:t>唤醒</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232243">
                <a:tc rowSpan="2">
                  <a:txBody>
                    <a:bodyPr/>
                    <a:lstStyle/>
                    <a:p>
                      <a:pPr algn="ctr" fontAlgn="b"/>
                      <a:r>
                        <a:rPr lang="zh-CN" altLang="en-US" sz="1400" u="none" strike="noStrike">
                          <a:effectLst/>
                          <a:latin typeface="微软雅黑" panose="020B0503020204020204" pitchFamily="34" charset="-122"/>
                          <a:ea typeface="微软雅黑" panose="020B0503020204020204" pitchFamily="34" charset="-122"/>
                        </a:rPr>
                        <a:t>客户关系管理</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c>
                  <a:txBody>
                    <a:bodyPr/>
                    <a:lstStyle/>
                    <a:p>
                      <a:pPr algn="ctr" fontAlgn="b"/>
                      <a:r>
                        <a:rPr lang="zh-CN" altLang="en-US" sz="1400" u="none" strike="noStrike" dirty="0">
                          <a:effectLst/>
                          <a:latin typeface="微软雅黑" panose="020B0503020204020204" pitchFamily="34" charset="-122"/>
                          <a:ea typeface="微软雅黑" panose="020B0503020204020204" pitchFamily="34" charset="-122"/>
                        </a:rPr>
                        <a:t>维修</a:t>
                      </a:r>
                      <a:r>
                        <a:rPr lang="en-US" altLang="zh-CN" sz="1400" u="none" strike="noStrike" dirty="0">
                          <a:effectLst/>
                          <a:latin typeface="微软雅黑" panose="020B0503020204020204" pitchFamily="34" charset="-122"/>
                          <a:ea typeface="微软雅黑" panose="020B0503020204020204" pitchFamily="34" charset="-122"/>
                        </a:rPr>
                        <a:t>/</a:t>
                      </a:r>
                      <a:r>
                        <a:rPr lang="zh-CN" altLang="en-US" sz="1400" u="none" strike="noStrike" dirty="0">
                          <a:effectLst/>
                          <a:latin typeface="微软雅黑" panose="020B0503020204020204" pitchFamily="34" charset="-122"/>
                          <a:ea typeface="微软雅黑" panose="020B0503020204020204" pitchFamily="34" charset="-122"/>
                        </a:rPr>
                        <a:t>保养</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232243">
                <a:tc vMerge="1">
                  <a:txBody>
                    <a:bodyPr/>
                    <a:lstStyle/>
                    <a:p>
                      <a:endParaRPr lang="zh-CN" altLang="en-US"/>
                    </a:p>
                  </a:txBody>
                  <a:tcPr/>
                </a:tc>
                <a:tc>
                  <a:txBody>
                    <a:bodyPr/>
                    <a:lstStyle/>
                    <a:p>
                      <a:pPr algn="ctr" fontAlgn="b"/>
                      <a:r>
                        <a:rPr lang="zh-CN" altLang="en-US" sz="1400" u="none" strike="noStrike" dirty="0">
                          <a:effectLst/>
                          <a:latin typeface="微软雅黑" panose="020B0503020204020204" pitchFamily="34" charset="-122"/>
                          <a:ea typeface="微软雅黑" panose="020B0503020204020204" pitchFamily="34" charset="-122"/>
                        </a:rPr>
                        <a:t>数字专营店</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232243">
                <a:tc>
                  <a:txBody>
                    <a:bodyPr/>
                    <a:lstStyle/>
                    <a:p>
                      <a:pPr algn="ctr" fontAlgn="b"/>
                      <a:r>
                        <a:rPr lang="en-US" sz="1400" u="none" strike="noStrike">
                          <a:effectLst/>
                          <a:latin typeface="微软雅黑" panose="020B0503020204020204" pitchFamily="34" charset="-122"/>
                          <a:ea typeface="微软雅黑" panose="020B0503020204020204" pitchFamily="34" charset="-122"/>
                        </a:rPr>
                        <a:t>OTA</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c>
                  <a:txBody>
                    <a:bodyPr/>
                    <a:lstStyle/>
                    <a:p>
                      <a:pPr algn="ctr" fontAlgn="b"/>
                      <a:r>
                        <a:rPr lang="en-US" sz="1400" u="none" strike="noStrike" dirty="0">
                          <a:effectLst/>
                          <a:latin typeface="微软雅黑" panose="020B0503020204020204" pitchFamily="34" charset="-122"/>
                          <a:ea typeface="微软雅黑" panose="020B0503020204020204" pitchFamily="34" charset="-122"/>
                        </a:rPr>
                        <a:t>OTA</a:t>
                      </a:r>
                      <a:r>
                        <a:rPr lang="zh-CN" altLang="en-US" sz="1400" u="none" strike="noStrike" dirty="0">
                          <a:effectLst/>
                          <a:latin typeface="微软雅黑" panose="020B0503020204020204" pitchFamily="34" charset="-122"/>
                          <a:ea typeface="微软雅黑" panose="020B0503020204020204" pitchFamily="34" charset="-122"/>
                        </a:rPr>
                        <a:t>升级</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232243">
                <a:tc rowSpan="5">
                  <a:txBody>
                    <a:bodyPr/>
                    <a:lstStyle/>
                    <a:p>
                      <a:pPr algn="ctr" fontAlgn="b"/>
                      <a:r>
                        <a:rPr lang="zh-CN" altLang="en-US" sz="1400" u="none" strike="noStrike">
                          <a:effectLst/>
                          <a:latin typeface="微软雅黑" panose="020B0503020204020204" pitchFamily="34" charset="-122"/>
                          <a:ea typeface="微软雅黑" panose="020B0503020204020204" pitchFamily="34" charset="-122"/>
                        </a:rPr>
                        <a:t>车辆体验扩展</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c>
                  <a:txBody>
                    <a:bodyPr/>
                    <a:lstStyle/>
                    <a:p>
                      <a:pPr algn="ctr" fontAlgn="b"/>
                      <a:r>
                        <a:rPr lang="zh-CN" altLang="en-US" sz="1400" u="none" strike="noStrike" dirty="0">
                          <a:effectLst/>
                          <a:latin typeface="微软雅黑" panose="020B0503020204020204" pitchFamily="34" charset="-122"/>
                          <a:ea typeface="微软雅黑" panose="020B0503020204020204" pitchFamily="34" charset="-122"/>
                        </a:rPr>
                        <a:t>消息中心</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232243">
                <a:tc vMerge="1">
                  <a:txBody>
                    <a:bodyPr/>
                    <a:lstStyle/>
                    <a:p>
                      <a:endParaRPr lang="zh-CN" altLang="en-US"/>
                    </a:p>
                  </a:txBody>
                  <a:tcPr/>
                </a:tc>
                <a:tc>
                  <a:txBody>
                    <a:bodyPr/>
                    <a:lstStyle/>
                    <a:p>
                      <a:pPr algn="ctr" fontAlgn="b"/>
                      <a:r>
                        <a:rPr lang="zh-CN" altLang="en-US" sz="1400" u="none" strike="noStrike" dirty="0">
                          <a:effectLst/>
                          <a:latin typeface="微软雅黑" panose="020B0503020204020204" pitchFamily="34" charset="-122"/>
                          <a:ea typeface="微软雅黑" panose="020B0503020204020204" pitchFamily="34" charset="-122"/>
                        </a:rPr>
                        <a:t>服务协议</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232243">
                <a:tc vMerge="1">
                  <a:txBody>
                    <a:bodyPr/>
                    <a:lstStyle/>
                    <a:p>
                      <a:endParaRPr lang="zh-CN" altLang="en-US"/>
                    </a:p>
                  </a:txBody>
                  <a:tcPr/>
                </a:tc>
                <a:tc>
                  <a:txBody>
                    <a:bodyPr/>
                    <a:lstStyle/>
                    <a:p>
                      <a:pPr algn="ctr" fontAlgn="b"/>
                      <a:r>
                        <a:rPr lang="zh-CN" altLang="en-US" sz="1400" u="none" strike="noStrike" dirty="0">
                          <a:effectLst/>
                          <a:latin typeface="微软雅黑" panose="020B0503020204020204" pitchFamily="34" charset="-122"/>
                          <a:ea typeface="微软雅黑" panose="020B0503020204020204" pitchFamily="34" charset="-122"/>
                        </a:rPr>
                        <a:t>用户手册</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232243">
                <a:tc vMerge="1">
                  <a:txBody>
                    <a:bodyPr/>
                    <a:lstStyle/>
                    <a:p>
                      <a:endParaRPr lang="zh-CN" altLang="en-US"/>
                    </a:p>
                  </a:txBody>
                  <a:tcPr/>
                </a:tc>
                <a:tc>
                  <a:txBody>
                    <a:bodyPr/>
                    <a:lstStyle/>
                    <a:p>
                      <a:pPr algn="ctr" fontAlgn="b"/>
                      <a:r>
                        <a:rPr lang="zh-CN" altLang="en-US" sz="1400" u="none" strike="noStrike" dirty="0">
                          <a:effectLst/>
                          <a:latin typeface="微软雅黑" panose="020B0503020204020204" pitchFamily="34" charset="-122"/>
                          <a:ea typeface="微软雅黑" panose="020B0503020204020204" pitchFamily="34" charset="-122"/>
                        </a:rPr>
                        <a:t>系统设置</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r h="232243">
                <a:tc vMerge="1">
                  <a:txBody>
                    <a:bodyPr/>
                    <a:lstStyle/>
                    <a:p>
                      <a:endParaRPr lang="zh-CN" altLang="en-US"/>
                    </a:p>
                  </a:txBody>
                  <a:tcPr/>
                </a:tc>
                <a:tc>
                  <a:txBody>
                    <a:bodyPr/>
                    <a:lstStyle/>
                    <a:p>
                      <a:pPr algn="ctr" fontAlgn="b"/>
                      <a:r>
                        <a:rPr lang="zh-CN" altLang="en-US" sz="1400" u="none" strike="noStrike" dirty="0">
                          <a:effectLst/>
                          <a:latin typeface="微软雅黑" panose="020B0503020204020204" pitchFamily="34" charset="-122"/>
                          <a:ea typeface="微软雅黑" panose="020B0503020204020204" pitchFamily="34" charset="-122"/>
                        </a:rPr>
                        <a:t>统计与分析</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005" marR="9005" marT="9005" marB="0" anchor="b">
                    <a:solidFill>
                      <a:schemeClr val="accent1">
                        <a:lumMod val="40000"/>
                        <a:lumOff val="60000"/>
                      </a:schemeClr>
                    </a:solidFill>
                  </a:tcPr>
                </a:tc>
              </a:tr>
            </a:tbl>
          </a:graphicData>
        </a:graphic>
      </p:graphicFrame>
      <p:sp>
        <p:nvSpPr>
          <p:cNvPr id="7" name="文本框 6"/>
          <p:cNvSpPr txBox="1"/>
          <p:nvPr/>
        </p:nvSpPr>
        <p:spPr>
          <a:xfrm>
            <a:off x="4515778" y="827981"/>
            <a:ext cx="6716602"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rPr>
              <a:t>左图展示了本次的产品功能清单大类，主要分为</a:t>
            </a:r>
            <a:r>
              <a:rPr lang="en-US" altLang="zh-CN" sz="1800" dirty="0" smtClean="0">
                <a:latin typeface="微软雅黑" panose="020B0503020204020204" pitchFamily="34" charset="-122"/>
                <a:ea typeface="微软雅黑" panose="020B0503020204020204" pitchFamily="34" charset="-122"/>
              </a:rPr>
              <a:t>8</a:t>
            </a:r>
            <a:r>
              <a:rPr lang="zh-CN" altLang="en-US" sz="1800" dirty="0" smtClean="0">
                <a:latin typeface="微软雅黑" panose="020B0503020204020204" pitchFamily="34" charset="-122"/>
                <a:ea typeface="微软雅黑" panose="020B0503020204020204" pitchFamily="34" charset="-122"/>
              </a:rPr>
              <a:t>个大的模块，我们此次的车载</a:t>
            </a:r>
            <a:r>
              <a:rPr lang="en-US" altLang="zh-CN" sz="1800" dirty="0" smtClean="0">
                <a:latin typeface="微软雅黑" panose="020B0503020204020204" pitchFamily="34" charset="-122"/>
                <a:ea typeface="微软雅黑" panose="020B0503020204020204" pitchFamily="34" charset="-122"/>
              </a:rPr>
              <a:t> OS</a:t>
            </a:r>
            <a:r>
              <a:rPr lang="zh-CN" altLang="en-US" sz="1800" dirty="0" smtClean="0">
                <a:latin typeface="微软雅黑" panose="020B0503020204020204" pitchFamily="34" charset="-122"/>
                <a:ea typeface="微软雅黑" panose="020B0503020204020204" pitchFamily="34" charset="-122"/>
              </a:rPr>
              <a:t>全面覆盖这些功能。</a:t>
            </a:r>
            <a:endParaRPr lang="zh-CN" altLang="en-US" sz="18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4512503" y="1914284"/>
            <a:ext cx="6694481"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rPr>
              <a:t>此次的端云一体化功能将由阿里和联友联合开发，根据</a:t>
            </a:r>
            <a:r>
              <a:rPr lang="zh-CN" altLang="en-US" sz="1800" dirty="0">
                <a:latin typeface="微软雅黑" panose="020B0503020204020204" pitchFamily="34" charset="-122"/>
                <a:ea typeface="微软雅黑" panose="020B0503020204020204" pitchFamily="34" charset="-122"/>
              </a:rPr>
              <a:t>联友特色和车厂需要进行一些相关的业务</a:t>
            </a:r>
            <a:r>
              <a:rPr lang="zh-CN" altLang="en-US" sz="1800" dirty="0" smtClean="0">
                <a:latin typeface="微软雅黑" panose="020B0503020204020204" pitchFamily="34" charset="-122"/>
                <a:ea typeface="微软雅黑" panose="020B0503020204020204" pitchFamily="34" charset="-122"/>
              </a:rPr>
              <a:t>定制。</a:t>
            </a:r>
            <a:endParaRPr lang="zh-CN" altLang="en-US" sz="1800" dirty="0">
              <a:latin typeface="微软雅黑" panose="020B0503020204020204" pitchFamily="34" charset="-122"/>
              <a:ea typeface="微软雅黑" panose="020B0503020204020204" pitchFamily="34"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783729824"/>
              </p:ext>
            </p:extLst>
          </p:nvPr>
        </p:nvGraphicFramePr>
        <p:xfrm>
          <a:off x="8956723" y="5854485"/>
          <a:ext cx="1612775" cy="1461577"/>
        </p:xfrm>
        <a:graphic>
          <a:graphicData uri="http://schemas.openxmlformats.org/presentationml/2006/ole">
            <mc:AlternateContent xmlns:mc="http://schemas.openxmlformats.org/markup-compatibility/2006">
              <mc:Choice xmlns:v="urn:schemas-microsoft-com:vml" Requires="v">
                <p:oleObj spid="_x0000_s6281" name="工作表" showAsIcon="1" r:id="rId3" imgW="914400" imgH="828720" progId="Excel.Sheet.12">
                  <p:embed/>
                </p:oleObj>
              </mc:Choice>
              <mc:Fallback>
                <p:oleObj name="工作表" showAsIcon="1" r:id="rId3" imgW="914400" imgH="828720" progId="Excel.Sheet.12">
                  <p:embed/>
                  <p:pic>
                    <p:nvPicPr>
                      <p:cNvPr id="0" name=""/>
                      <p:cNvPicPr/>
                      <p:nvPr/>
                    </p:nvPicPr>
                    <p:blipFill>
                      <a:blip r:embed="rId4"/>
                      <a:stretch>
                        <a:fillRect/>
                      </a:stretch>
                    </p:blipFill>
                    <p:spPr>
                      <a:xfrm>
                        <a:off x="8956723" y="5854485"/>
                        <a:ext cx="1612775" cy="1461577"/>
                      </a:xfrm>
                      <a:prstGeom prst="rect">
                        <a:avLst/>
                      </a:prstGeom>
                    </p:spPr>
                  </p:pic>
                </p:oleObj>
              </mc:Fallback>
            </mc:AlternateContent>
          </a:graphicData>
        </a:graphic>
      </p:graphicFrame>
      <p:sp>
        <p:nvSpPr>
          <p:cNvPr id="10" name="文本框 9"/>
          <p:cNvSpPr txBox="1"/>
          <p:nvPr/>
        </p:nvSpPr>
        <p:spPr>
          <a:xfrm>
            <a:off x="6091515" y="6444605"/>
            <a:ext cx="3080929" cy="276999"/>
          </a:xfrm>
          <a:prstGeom prst="rect">
            <a:avLst/>
          </a:prstGeom>
          <a:noFill/>
        </p:spPr>
        <p:txBody>
          <a:bodyPr wrap="square" rtlCol="0">
            <a:spAutoFit/>
          </a:bodyPr>
          <a:lstStyle/>
          <a:p>
            <a:r>
              <a:rPr lang="zh-CN" altLang="en-US" sz="1200" dirty="0" smtClean="0">
                <a:solidFill>
                  <a:srgbClr val="FF0000"/>
                </a:solidFill>
                <a:latin typeface="微软雅黑" panose="020B0503020204020204" pitchFamily="34" charset="-122"/>
                <a:ea typeface="微软雅黑" panose="020B0503020204020204" pitchFamily="34" charset="-122"/>
              </a:rPr>
              <a:t>详细功能清单见附件 </a:t>
            </a:r>
            <a:r>
              <a:rPr lang="en-US" altLang="zh-CN" sz="1200" dirty="0">
                <a:solidFill>
                  <a:srgbClr val="FF0000"/>
                </a:solidFill>
                <a:latin typeface="微软雅黑" panose="020B0503020204020204" pitchFamily="34" charset="-122"/>
                <a:ea typeface="微软雅黑" panose="020B0503020204020204" pitchFamily="34" charset="-122"/>
              </a:rPr>
              <a:t>D60-Feature-List</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6938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ChangeArrowheads="1"/>
          </p:cNvSpPr>
          <p:nvPr/>
        </p:nvSpPr>
        <p:spPr bwMode="auto">
          <a:xfrm>
            <a:off x="215155" y="78586"/>
            <a:ext cx="7607939" cy="49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681" tIns="41341" rIns="82681" bIns="41341" anchor="ctr"/>
          <a:lstStyle/>
          <a:p>
            <a:pPr eaLnBrk="1" hangingPunct="1">
              <a:lnSpc>
                <a:spcPct val="90000"/>
              </a:lnSpc>
            </a:pPr>
            <a:r>
              <a:rPr lang="zh-CN" altLang="en-US" sz="2800" b="1" dirty="0" smtClean="0">
                <a:solidFill>
                  <a:schemeClr val="accent2">
                    <a:lumMod val="75000"/>
                  </a:schemeClr>
                </a:solidFill>
                <a:latin typeface="微软雅黑" pitchFamily="34" charset="-122"/>
                <a:ea typeface="微软雅黑" pitchFamily="34" charset="-122"/>
                <a:sym typeface="微软雅黑" pitchFamily="34" charset="-122"/>
              </a:rPr>
              <a:t>二、</a:t>
            </a:r>
            <a:r>
              <a:rPr lang="zh-CN" altLang="en-US" sz="2800" b="1" dirty="0">
                <a:solidFill>
                  <a:schemeClr val="accent2">
                    <a:lumMod val="75000"/>
                  </a:schemeClr>
                </a:solidFill>
                <a:latin typeface="微软雅黑" pitchFamily="34" charset="-122"/>
                <a:ea typeface="微软雅黑" pitchFamily="34" charset="-122"/>
                <a:sym typeface="微软雅黑" pitchFamily="34" charset="-122"/>
              </a:rPr>
              <a:t>产品方案</a:t>
            </a:r>
            <a:r>
              <a:rPr lang="en-US" altLang="zh-CN" sz="2800" b="1" dirty="0">
                <a:solidFill>
                  <a:schemeClr val="accent2">
                    <a:lumMod val="75000"/>
                  </a:schemeClr>
                </a:solidFill>
                <a:latin typeface="微软雅黑" pitchFamily="34" charset="-122"/>
                <a:ea typeface="微软雅黑" pitchFamily="34" charset="-122"/>
                <a:sym typeface="微软雅黑" pitchFamily="34" charset="-122"/>
              </a:rPr>
              <a:t>-</a:t>
            </a:r>
            <a:r>
              <a:rPr lang="zh-CN" altLang="en-US" sz="2800" b="1" dirty="0" smtClean="0">
                <a:solidFill>
                  <a:schemeClr val="accent2">
                    <a:lumMod val="75000"/>
                  </a:schemeClr>
                </a:solidFill>
                <a:latin typeface="微软雅黑" pitchFamily="34" charset="-122"/>
                <a:ea typeface="微软雅黑" pitchFamily="34" charset="-122"/>
                <a:sym typeface="微软雅黑" pitchFamily="34" charset="-122"/>
              </a:rPr>
              <a:t>端云一体技术架构图（阿里公有云部署？）</a:t>
            </a:r>
            <a:endParaRPr lang="zh-CN" altLang="en-US" sz="2800" b="1" dirty="0">
              <a:solidFill>
                <a:schemeClr val="accent2">
                  <a:lumMod val="75000"/>
                </a:schemeClr>
              </a:solidFill>
              <a:latin typeface="微软雅黑" pitchFamily="34" charset="-122"/>
              <a:ea typeface="微软雅黑" pitchFamily="34" charset="-122"/>
            </a:endParaRPr>
          </a:p>
        </p:txBody>
      </p:sp>
      <p:sp>
        <p:nvSpPr>
          <p:cNvPr id="5" name="Rectangle 75"/>
          <p:cNvSpPr>
            <a:spLocks noChangeArrowheads="1"/>
          </p:cNvSpPr>
          <p:nvPr/>
        </p:nvSpPr>
        <p:spPr bwMode="auto">
          <a:xfrm>
            <a:off x="881886" y="1194423"/>
            <a:ext cx="10608151" cy="292981"/>
          </a:xfrm>
          <a:prstGeom prst="rect">
            <a:avLst/>
          </a:prstGeom>
          <a:solidFill>
            <a:schemeClr val="accent5">
              <a:lumMod val="20000"/>
              <a:lumOff val="80000"/>
            </a:schemeClr>
          </a:solidFill>
          <a:ln w="19050">
            <a:solidFill>
              <a:srgbClr val="6699FF"/>
            </a:solidFill>
            <a:miter lim="800000"/>
          </a:ln>
        </p:spPr>
        <p:txBody>
          <a:bodyPr wrap="none" anchor="ctr"/>
          <a:lstStyle>
            <a:lvl1pPr eaLnBrk="0" hangingPunct="0">
              <a:defRPr kumimoji="1" sz="1200" b="1">
                <a:solidFill>
                  <a:schemeClr val="tx1"/>
                </a:solidFill>
                <a:latin typeface="Arial" pitchFamily="34" charset="0"/>
                <a:ea typeface="宋体" pitchFamily="2" charset="-122"/>
              </a:defRPr>
            </a:lvl1pPr>
            <a:lvl2pPr marL="742950" indent="-285750" eaLnBrk="0" hangingPunct="0">
              <a:defRPr kumimoji="1" sz="1200" b="1">
                <a:solidFill>
                  <a:schemeClr val="tx1"/>
                </a:solidFill>
                <a:latin typeface="Arial" pitchFamily="34" charset="0"/>
                <a:ea typeface="宋体" pitchFamily="2" charset="-122"/>
              </a:defRPr>
            </a:lvl2pPr>
            <a:lvl3pPr marL="1143000" indent="-228600" eaLnBrk="0" hangingPunct="0">
              <a:defRPr kumimoji="1" sz="1200" b="1">
                <a:solidFill>
                  <a:schemeClr val="tx1"/>
                </a:solidFill>
                <a:latin typeface="Arial" pitchFamily="34" charset="0"/>
                <a:ea typeface="宋体" pitchFamily="2" charset="-122"/>
              </a:defRPr>
            </a:lvl3pPr>
            <a:lvl4pPr marL="1600200" indent="-228600" eaLnBrk="0" hangingPunct="0">
              <a:defRPr kumimoji="1" sz="1200" b="1">
                <a:solidFill>
                  <a:schemeClr val="tx1"/>
                </a:solidFill>
                <a:latin typeface="Arial" pitchFamily="34" charset="0"/>
                <a:ea typeface="宋体" pitchFamily="2" charset="-122"/>
              </a:defRPr>
            </a:lvl4pPr>
            <a:lvl5pPr marL="2057400" indent="-228600" eaLnBrk="0" hangingPunct="0">
              <a:defRPr kumimoji="1" sz="1200" b="1">
                <a:solidFill>
                  <a:schemeClr val="tx1"/>
                </a:solidFill>
                <a:latin typeface="Arial" pitchFamily="34" charset="0"/>
                <a:ea typeface="宋体" pitchFamily="2" charset="-122"/>
              </a:defRPr>
            </a:lvl5pPr>
            <a:lvl6pPr marL="2514600" indent="-228600" eaLnBrk="0" fontAlgn="ctr" hangingPunct="0">
              <a:spcBef>
                <a:spcPct val="50000"/>
              </a:spcBef>
              <a:spcAft>
                <a:spcPct val="0"/>
              </a:spcAft>
              <a:defRPr kumimoji="1" sz="1200" b="1">
                <a:solidFill>
                  <a:schemeClr val="tx1"/>
                </a:solidFill>
                <a:latin typeface="Arial" pitchFamily="34" charset="0"/>
                <a:ea typeface="宋体" pitchFamily="2" charset="-122"/>
              </a:defRPr>
            </a:lvl6pPr>
            <a:lvl7pPr marL="2971800" indent="-228600" eaLnBrk="0" fontAlgn="ctr" hangingPunct="0">
              <a:spcBef>
                <a:spcPct val="50000"/>
              </a:spcBef>
              <a:spcAft>
                <a:spcPct val="0"/>
              </a:spcAft>
              <a:defRPr kumimoji="1" sz="1200" b="1">
                <a:solidFill>
                  <a:schemeClr val="tx1"/>
                </a:solidFill>
                <a:latin typeface="Arial" pitchFamily="34" charset="0"/>
                <a:ea typeface="宋体" pitchFamily="2" charset="-122"/>
              </a:defRPr>
            </a:lvl7pPr>
            <a:lvl8pPr marL="3429000" indent="-228600" eaLnBrk="0" fontAlgn="ctr" hangingPunct="0">
              <a:spcBef>
                <a:spcPct val="50000"/>
              </a:spcBef>
              <a:spcAft>
                <a:spcPct val="0"/>
              </a:spcAft>
              <a:defRPr kumimoji="1" sz="1200" b="1">
                <a:solidFill>
                  <a:schemeClr val="tx1"/>
                </a:solidFill>
                <a:latin typeface="Arial" pitchFamily="34" charset="0"/>
                <a:ea typeface="宋体" pitchFamily="2" charset="-122"/>
              </a:defRPr>
            </a:lvl8pPr>
            <a:lvl9pPr marL="3886200" indent="-228600" eaLnBrk="0" fontAlgn="ctr" hangingPunct="0">
              <a:spcBef>
                <a:spcPct val="50000"/>
              </a:spcBef>
              <a:spcAft>
                <a:spcPct val="0"/>
              </a:spcAft>
              <a:defRPr kumimoji="1" sz="1200" b="1">
                <a:solidFill>
                  <a:schemeClr val="tx1"/>
                </a:solidFill>
                <a:latin typeface="Arial" pitchFamily="34" charset="0"/>
                <a:ea typeface="宋体" pitchFamily="2" charset="-122"/>
              </a:defRPr>
            </a:lvl9pPr>
          </a:lstStyle>
          <a:p>
            <a:pPr algn="ctr" eaLnBrk="1" fontAlgn="base">
              <a:spcBef>
                <a:spcPct val="0"/>
              </a:spcBef>
            </a:pPr>
            <a:r>
              <a:rPr lang="zh-CN" altLang="en-US" sz="1448" dirty="0">
                <a:latin typeface="微软雅黑" panose="020B0503020204020204" pitchFamily="34" charset="-122"/>
                <a:ea typeface="微软雅黑" panose="020B0503020204020204" pitchFamily="34" charset="-122"/>
              </a:rPr>
              <a:t>产品方案</a:t>
            </a:r>
            <a:r>
              <a:rPr lang="en-US" altLang="zh-CN" sz="1448" dirty="0">
                <a:latin typeface="微软雅黑" panose="020B0503020204020204" pitchFamily="34" charset="-122"/>
                <a:ea typeface="微软雅黑" panose="020B0503020204020204" pitchFamily="34" charset="-122"/>
              </a:rPr>
              <a:t>-</a:t>
            </a:r>
            <a:r>
              <a:rPr lang="zh-CN" altLang="en-US" sz="1448" dirty="0">
                <a:latin typeface="微软雅黑" panose="020B0503020204020204" pitchFamily="34" charset="-122"/>
                <a:ea typeface="微软雅黑" panose="020B0503020204020204" pitchFamily="34" charset="-122"/>
              </a:rPr>
              <a:t>技术实现说明</a:t>
            </a:r>
            <a:endParaRPr lang="ja-JP" altLang="en-US" sz="1448" dirty="0">
              <a:latin typeface="微软雅黑" panose="020B0503020204020204" pitchFamily="34" charset="-122"/>
              <a:ea typeface="微软雅黑" panose="020B0503020204020204" pitchFamily="34" charset="-122"/>
            </a:endParaRPr>
          </a:p>
        </p:txBody>
      </p:sp>
      <p:sp>
        <p:nvSpPr>
          <p:cNvPr id="8" name="Rectangle 77"/>
          <p:cNvSpPr>
            <a:spLocks noChangeArrowheads="1"/>
          </p:cNvSpPr>
          <p:nvPr/>
        </p:nvSpPr>
        <p:spPr bwMode="auto">
          <a:xfrm>
            <a:off x="881886" y="1487405"/>
            <a:ext cx="10608151" cy="5169303"/>
          </a:xfrm>
          <a:prstGeom prst="rect">
            <a:avLst/>
          </a:prstGeom>
          <a:noFill/>
          <a:ln w="19050">
            <a:solidFill>
              <a:srgbClr val="6699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1200" b="1">
                <a:solidFill>
                  <a:schemeClr val="tx1"/>
                </a:solidFill>
                <a:latin typeface="Arial" pitchFamily="34" charset="0"/>
                <a:ea typeface="宋体" pitchFamily="2" charset="-122"/>
              </a:defRPr>
            </a:lvl1pPr>
            <a:lvl2pPr marL="742950" indent="-285750" eaLnBrk="0" hangingPunct="0">
              <a:defRPr kumimoji="1" sz="1200" b="1">
                <a:solidFill>
                  <a:schemeClr val="tx1"/>
                </a:solidFill>
                <a:latin typeface="Arial" pitchFamily="34" charset="0"/>
                <a:ea typeface="宋体" pitchFamily="2" charset="-122"/>
              </a:defRPr>
            </a:lvl2pPr>
            <a:lvl3pPr marL="1143000" indent="-228600" eaLnBrk="0" hangingPunct="0">
              <a:defRPr kumimoji="1" sz="1200" b="1">
                <a:solidFill>
                  <a:schemeClr val="tx1"/>
                </a:solidFill>
                <a:latin typeface="Arial" pitchFamily="34" charset="0"/>
                <a:ea typeface="宋体" pitchFamily="2" charset="-122"/>
              </a:defRPr>
            </a:lvl3pPr>
            <a:lvl4pPr marL="1600200" indent="-228600" eaLnBrk="0" hangingPunct="0">
              <a:defRPr kumimoji="1" sz="1200" b="1">
                <a:solidFill>
                  <a:schemeClr val="tx1"/>
                </a:solidFill>
                <a:latin typeface="Arial" pitchFamily="34" charset="0"/>
                <a:ea typeface="宋体" pitchFamily="2" charset="-122"/>
              </a:defRPr>
            </a:lvl4pPr>
            <a:lvl5pPr marL="2057400" indent="-228600" eaLnBrk="0" hangingPunct="0">
              <a:defRPr kumimoji="1" sz="1200" b="1">
                <a:solidFill>
                  <a:schemeClr val="tx1"/>
                </a:solidFill>
                <a:latin typeface="Arial" pitchFamily="34" charset="0"/>
                <a:ea typeface="宋体" pitchFamily="2" charset="-122"/>
              </a:defRPr>
            </a:lvl5pPr>
            <a:lvl6pPr marL="2514600" indent="-228600" eaLnBrk="0" fontAlgn="ctr" hangingPunct="0">
              <a:spcBef>
                <a:spcPct val="50000"/>
              </a:spcBef>
              <a:spcAft>
                <a:spcPct val="0"/>
              </a:spcAft>
              <a:defRPr kumimoji="1" sz="1200" b="1">
                <a:solidFill>
                  <a:schemeClr val="tx1"/>
                </a:solidFill>
                <a:latin typeface="Arial" pitchFamily="34" charset="0"/>
                <a:ea typeface="宋体" pitchFamily="2" charset="-122"/>
              </a:defRPr>
            </a:lvl6pPr>
            <a:lvl7pPr marL="2971800" indent="-228600" eaLnBrk="0" fontAlgn="ctr" hangingPunct="0">
              <a:spcBef>
                <a:spcPct val="50000"/>
              </a:spcBef>
              <a:spcAft>
                <a:spcPct val="0"/>
              </a:spcAft>
              <a:defRPr kumimoji="1" sz="1200" b="1">
                <a:solidFill>
                  <a:schemeClr val="tx1"/>
                </a:solidFill>
                <a:latin typeface="Arial" pitchFamily="34" charset="0"/>
                <a:ea typeface="宋体" pitchFamily="2" charset="-122"/>
              </a:defRPr>
            </a:lvl7pPr>
            <a:lvl8pPr marL="3429000" indent="-228600" eaLnBrk="0" fontAlgn="ctr" hangingPunct="0">
              <a:spcBef>
                <a:spcPct val="50000"/>
              </a:spcBef>
              <a:spcAft>
                <a:spcPct val="0"/>
              </a:spcAft>
              <a:defRPr kumimoji="1" sz="1200" b="1">
                <a:solidFill>
                  <a:schemeClr val="tx1"/>
                </a:solidFill>
                <a:latin typeface="Arial" pitchFamily="34" charset="0"/>
                <a:ea typeface="宋体" pitchFamily="2" charset="-122"/>
              </a:defRPr>
            </a:lvl8pPr>
            <a:lvl9pPr marL="3886200" indent="-228600" eaLnBrk="0" fontAlgn="ctr" hangingPunct="0">
              <a:spcBef>
                <a:spcPct val="50000"/>
              </a:spcBef>
              <a:spcAft>
                <a:spcPct val="0"/>
              </a:spcAft>
              <a:defRPr kumimoji="1" sz="1200" b="1">
                <a:solidFill>
                  <a:schemeClr val="tx1"/>
                </a:solidFill>
                <a:latin typeface="Arial" pitchFamily="34" charset="0"/>
                <a:ea typeface="宋体" pitchFamily="2" charset="-122"/>
              </a:defRPr>
            </a:lvl9pPr>
          </a:lstStyle>
          <a:p>
            <a:pPr eaLnBrk="1" hangingPunct="1">
              <a:spcBef>
                <a:spcPct val="0"/>
              </a:spcBef>
            </a:pPr>
            <a:endParaRPr lang="en-US" altLang="zh-CN" sz="1267" b="0" dirty="0">
              <a:latin typeface="微软雅黑" pitchFamily="34" charset="-122"/>
              <a:ea typeface="微软雅黑" pitchFamily="34" charset="-122"/>
            </a:endParaRPr>
          </a:p>
        </p:txBody>
      </p:sp>
      <p:sp>
        <p:nvSpPr>
          <p:cNvPr id="6" name="テキスト ボックス 109"/>
          <p:cNvSpPr txBox="1"/>
          <p:nvPr/>
        </p:nvSpPr>
        <p:spPr bwMode="auto">
          <a:xfrm>
            <a:off x="881886" y="1487405"/>
            <a:ext cx="3479279" cy="292981"/>
          </a:xfrm>
          <a:prstGeom prst="rect">
            <a:avLst/>
          </a:prstGeom>
        </p:spPr>
        <p:style>
          <a:lnRef idx="1">
            <a:schemeClr val="accent1"/>
          </a:lnRef>
          <a:fillRef idx="3">
            <a:schemeClr val="accent1"/>
          </a:fillRef>
          <a:effectRef idx="2">
            <a:schemeClr val="accent1"/>
          </a:effectRef>
          <a:fontRef idx="minor">
            <a:schemeClr val="lt1"/>
          </a:fontRef>
        </p:style>
        <p:txBody>
          <a:bodyPr vert="horz" anchor="ctr"/>
          <a:lstStyle>
            <a:lvl1pPr marL="186055" indent="-186055" eaLnBrk="0" hangingPunct="0">
              <a:defRPr kumimoji="1">
                <a:solidFill>
                  <a:schemeClr val="tx1"/>
                </a:solidFill>
                <a:latin typeface="NissanAG-Medium" pitchFamily="50" charset="0"/>
                <a:ea typeface="HG創英角ｺﾞｼｯｸUB" pitchFamily="49" charset="-128"/>
              </a:defRPr>
            </a:lvl1pPr>
            <a:lvl2pPr marL="742950" indent="-285750" eaLnBrk="0" hangingPunct="0">
              <a:defRPr kumimoji="1">
                <a:solidFill>
                  <a:schemeClr val="tx1"/>
                </a:solidFill>
                <a:latin typeface="NissanAG-Medium" pitchFamily="50" charset="0"/>
                <a:ea typeface="HG創英角ｺﾞｼｯｸUB" pitchFamily="49" charset="-128"/>
              </a:defRPr>
            </a:lvl2pPr>
            <a:lvl3pPr marL="1143000" indent="-228600" eaLnBrk="0" hangingPunct="0">
              <a:defRPr kumimoji="1">
                <a:solidFill>
                  <a:schemeClr val="tx1"/>
                </a:solidFill>
                <a:latin typeface="NissanAG-Medium" pitchFamily="50" charset="0"/>
                <a:ea typeface="HG創英角ｺﾞｼｯｸUB" pitchFamily="49" charset="-128"/>
              </a:defRPr>
            </a:lvl3pPr>
            <a:lvl4pPr marL="1600200" indent="-228600" eaLnBrk="0" hangingPunct="0">
              <a:defRPr kumimoji="1">
                <a:solidFill>
                  <a:schemeClr val="tx1"/>
                </a:solidFill>
                <a:latin typeface="NissanAG-Medium" pitchFamily="50" charset="0"/>
                <a:ea typeface="HG創英角ｺﾞｼｯｸUB" pitchFamily="49" charset="-128"/>
              </a:defRPr>
            </a:lvl4pPr>
            <a:lvl5pPr marL="2057400" indent="-228600" eaLnBrk="0" hangingPunct="0">
              <a:defRPr kumimoji="1">
                <a:solidFill>
                  <a:schemeClr val="tx1"/>
                </a:solidFill>
                <a:latin typeface="NissanAG-Medium" pitchFamily="50" charset="0"/>
                <a:ea typeface="HG創英角ｺﾞｼｯｸUB" pitchFamily="49" charset="-128"/>
              </a:defRPr>
            </a:lvl5pPr>
            <a:lvl6pPr marL="2514600" indent="-228600" eaLnBrk="0" fontAlgn="base" hangingPunct="0">
              <a:spcBef>
                <a:spcPct val="0"/>
              </a:spcBef>
              <a:spcAft>
                <a:spcPct val="0"/>
              </a:spcAft>
              <a:defRPr kumimoji="1">
                <a:solidFill>
                  <a:schemeClr val="tx1"/>
                </a:solidFill>
                <a:latin typeface="NissanAG-Medium" pitchFamily="50" charset="0"/>
                <a:ea typeface="HG創英角ｺﾞｼｯｸUB" pitchFamily="49" charset="-128"/>
              </a:defRPr>
            </a:lvl6pPr>
            <a:lvl7pPr marL="2971800" indent="-228600" eaLnBrk="0" fontAlgn="base" hangingPunct="0">
              <a:spcBef>
                <a:spcPct val="0"/>
              </a:spcBef>
              <a:spcAft>
                <a:spcPct val="0"/>
              </a:spcAft>
              <a:defRPr kumimoji="1">
                <a:solidFill>
                  <a:schemeClr val="tx1"/>
                </a:solidFill>
                <a:latin typeface="NissanAG-Medium" pitchFamily="50" charset="0"/>
                <a:ea typeface="HG創英角ｺﾞｼｯｸUB" pitchFamily="49" charset="-128"/>
              </a:defRPr>
            </a:lvl7pPr>
            <a:lvl8pPr marL="3429000" indent="-228600" eaLnBrk="0" fontAlgn="base" hangingPunct="0">
              <a:spcBef>
                <a:spcPct val="0"/>
              </a:spcBef>
              <a:spcAft>
                <a:spcPct val="0"/>
              </a:spcAft>
              <a:defRPr kumimoji="1">
                <a:solidFill>
                  <a:schemeClr val="tx1"/>
                </a:solidFill>
                <a:latin typeface="NissanAG-Medium" pitchFamily="50" charset="0"/>
                <a:ea typeface="HG創英角ｺﾞｼｯｸUB" pitchFamily="49" charset="-128"/>
              </a:defRPr>
            </a:lvl8pPr>
            <a:lvl9pPr marL="3886200" indent="-228600" eaLnBrk="0" fontAlgn="base" hangingPunct="0">
              <a:spcBef>
                <a:spcPct val="0"/>
              </a:spcBef>
              <a:spcAft>
                <a:spcPct val="0"/>
              </a:spcAft>
              <a:defRPr kumimoji="1">
                <a:solidFill>
                  <a:schemeClr val="tx1"/>
                </a:solidFill>
                <a:latin typeface="NissanAG-Medium" pitchFamily="50" charset="0"/>
                <a:ea typeface="HG創英角ｺﾞｼｯｸUB" pitchFamily="49" charset="-128"/>
              </a:defRPr>
            </a:lvl9pPr>
          </a:lstStyle>
          <a:p>
            <a:pPr eaLnBrk="1" hangingPunct="1">
              <a:buClr>
                <a:srgbClr val="CC0000"/>
              </a:buClr>
            </a:pPr>
            <a:r>
              <a:rPr lang="zh-CN" altLang="en-US" sz="1448" dirty="0">
                <a:solidFill>
                  <a:srgbClr val="FFFFFF"/>
                </a:solidFill>
                <a:latin typeface="微软雅黑" pitchFamily="34" charset="-122"/>
                <a:ea typeface="微软雅黑" pitchFamily="34" charset="-122"/>
              </a:rPr>
              <a:t>产品技术架构</a:t>
            </a:r>
          </a:p>
        </p:txBody>
      </p:sp>
      <p:grpSp>
        <p:nvGrpSpPr>
          <p:cNvPr id="52" name="组合 51"/>
          <p:cNvGrpSpPr/>
          <p:nvPr/>
        </p:nvGrpSpPr>
        <p:grpSpPr>
          <a:xfrm>
            <a:off x="950712" y="1927220"/>
            <a:ext cx="10248885" cy="4367569"/>
            <a:chOff x="1685028" y="842963"/>
            <a:chExt cx="8376547" cy="4405297"/>
          </a:xfrm>
        </p:grpSpPr>
        <p:sp>
          <p:nvSpPr>
            <p:cNvPr id="53" name="圆角矩形 52"/>
            <p:cNvSpPr/>
            <p:nvPr/>
          </p:nvSpPr>
          <p:spPr>
            <a:xfrm>
              <a:off x="1906588" y="842963"/>
              <a:ext cx="3965575" cy="2171701"/>
            </a:xfrm>
            <a:prstGeom prst="roundRect">
              <a:avLst/>
            </a:prstGeom>
            <a:solidFill>
              <a:srgbClr val="FFFFFF">
                <a:lumMod val="85000"/>
              </a:srgbClr>
            </a:solidFill>
            <a:ln w="12700" cap="flat" cmpd="sng" algn="ctr">
              <a:solidFill>
                <a:srgbClr val="5B9BD5">
                  <a:shade val="50000"/>
                </a:srgbClr>
              </a:solidFill>
              <a:prstDash val="solid"/>
              <a:miter lim="800000"/>
            </a:ln>
            <a:effectLst/>
          </p:spPr>
          <p:txBody>
            <a:bodyPr tIns="0" bIns="0"/>
            <a:lstStyle/>
            <a:p>
              <a:pPr algn="ctr" defTabSz="827258" eaLnBrk="0" fontAlgn="base" hangingPunct="0">
                <a:spcBef>
                  <a:spcPct val="0"/>
                </a:spcBef>
                <a:spcAft>
                  <a:spcPct val="0"/>
                </a:spcAft>
                <a:defRPr/>
              </a:pPr>
              <a:r>
                <a:rPr lang="zh-CN" altLang="en-US" sz="1448" kern="0" dirty="0">
                  <a:solidFill>
                    <a:srgbClr val="000000"/>
                  </a:solidFill>
                  <a:latin typeface="微软雅黑" panose="020B0503020204020204" pitchFamily="34" charset="-122"/>
                  <a:ea typeface="微软雅黑" panose="020B0503020204020204" pitchFamily="34" charset="-122"/>
                </a:rPr>
                <a:t>联友云</a:t>
              </a:r>
            </a:p>
          </p:txBody>
        </p:sp>
        <p:sp>
          <p:nvSpPr>
            <p:cNvPr id="54" name="矩形 53"/>
            <p:cNvSpPr/>
            <p:nvPr/>
          </p:nvSpPr>
          <p:spPr>
            <a:xfrm>
              <a:off x="2649538" y="2057949"/>
              <a:ext cx="2722562" cy="606398"/>
            </a:xfrm>
            <a:prstGeom prst="rect">
              <a:avLst/>
            </a:prstGeom>
            <a:solidFill>
              <a:srgbClr val="FFFFFF"/>
            </a:solidFill>
            <a:ln w="12700" cap="flat" cmpd="sng" algn="ctr">
              <a:solidFill>
                <a:srgbClr val="B5CBE7">
                  <a:shade val="50000"/>
                </a:srgbClr>
              </a:solidFill>
              <a:prstDash val="solid"/>
              <a:miter lim="800000"/>
            </a:ln>
            <a:effectLst/>
          </p:spPr>
          <p:txBody>
            <a:bodyPr tIns="0"/>
            <a:lstStyle/>
            <a:p>
              <a:pPr algn="ctr" defTabSz="827258">
                <a:defRPr/>
              </a:pPr>
              <a:r>
                <a:rPr lang="zh-CN" altLang="en-US" sz="1086" kern="0" dirty="0">
                  <a:solidFill>
                    <a:srgbClr val="000000"/>
                  </a:solidFill>
                  <a:latin typeface="微软雅黑" panose="020B0503020204020204" pitchFamily="34" charset="-122"/>
                  <a:ea typeface="微软雅黑" panose="020B0503020204020204" pitchFamily="34" charset="-122"/>
                </a:rPr>
                <a:t>数据处理中心</a:t>
              </a:r>
            </a:p>
          </p:txBody>
        </p:sp>
        <p:sp>
          <p:nvSpPr>
            <p:cNvPr id="55" name="圆角矩形 54"/>
            <p:cNvSpPr/>
            <p:nvPr/>
          </p:nvSpPr>
          <p:spPr>
            <a:xfrm>
              <a:off x="1906588" y="3676635"/>
              <a:ext cx="8154987" cy="1571625"/>
            </a:xfrm>
            <a:prstGeom prst="roundRect">
              <a:avLst/>
            </a:prstGeom>
            <a:solidFill>
              <a:srgbClr val="FFFFFF">
                <a:lumMod val="85000"/>
              </a:srgbClr>
            </a:solidFill>
            <a:ln w="12700" cap="flat" cmpd="sng" algn="ctr">
              <a:solidFill>
                <a:srgbClr val="5B9BD5">
                  <a:shade val="50000"/>
                </a:srgbClr>
              </a:solidFill>
              <a:prstDash val="solid"/>
              <a:miter lim="800000"/>
            </a:ln>
            <a:effectLst/>
          </p:spPr>
          <p:txBody>
            <a:bodyPr/>
            <a:lstStyle/>
            <a:p>
              <a:pPr algn="ctr" defTabSz="827258" eaLnBrk="0" fontAlgn="base" hangingPunct="0">
                <a:spcBef>
                  <a:spcPct val="0"/>
                </a:spcBef>
                <a:spcAft>
                  <a:spcPct val="0"/>
                </a:spcAft>
                <a:defRPr/>
              </a:pPr>
              <a:r>
                <a:rPr lang="zh-CN" altLang="en-US" sz="1809" kern="0" dirty="0">
                  <a:solidFill>
                    <a:srgbClr val="000000"/>
                  </a:solidFill>
                  <a:latin typeface="微软雅黑" panose="020B0503020204020204" pitchFamily="34" charset="-122"/>
                  <a:ea typeface="微软雅黑" panose="020B0503020204020204" pitchFamily="34" charset="-122"/>
                </a:rPr>
                <a:t>端</a:t>
              </a:r>
            </a:p>
          </p:txBody>
        </p:sp>
        <p:sp>
          <p:nvSpPr>
            <p:cNvPr id="56" name="矩形 55"/>
            <p:cNvSpPr/>
            <p:nvPr/>
          </p:nvSpPr>
          <p:spPr>
            <a:xfrm>
              <a:off x="2781300" y="3757597"/>
              <a:ext cx="1144588" cy="385763"/>
            </a:xfrm>
            <a:prstGeom prst="rect">
              <a:avLst/>
            </a:prstGeom>
            <a:solidFill>
              <a:srgbClr val="5B9BD5">
                <a:lumMod val="75000"/>
              </a:srgbClr>
            </a:solidFill>
            <a:ln w="12700" cap="flat" cmpd="sng" algn="ctr">
              <a:solidFill>
                <a:srgbClr val="B5CBE7">
                  <a:shade val="50000"/>
                </a:srgbClr>
              </a:solidFill>
              <a:prstDash val="solid"/>
              <a:miter lim="800000"/>
            </a:ln>
            <a:effectLst/>
          </p:spPr>
          <p:txBody>
            <a:bodyPr anchor="ctr"/>
            <a:lstStyle/>
            <a:p>
              <a:pPr algn="ctr" defTabSz="827258">
                <a:defRPr/>
              </a:pPr>
              <a:r>
                <a:rPr lang="zh-CN" altLang="en-US" sz="1086" kern="0" dirty="0">
                  <a:solidFill>
                    <a:srgbClr val="FFFFFF"/>
                  </a:solidFill>
                  <a:latin typeface="微软雅黑" panose="020B0503020204020204" pitchFamily="34" charset="-122"/>
                  <a:ea typeface="微软雅黑" panose="020B0503020204020204" pitchFamily="34" charset="-122"/>
                </a:rPr>
                <a:t>用户行为数据</a:t>
              </a:r>
            </a:p>
          </p:txBody>
        </p:sp>
        <p:sp>
          <p:nvSpPr>
            <p:cNvPr id="57" name="矩形 56"/>
            <p:cNvSpPr/>
            <p:nvPr/>
          </p:nvSpPr>
          <p:spPr>
            <a:xfrm>
              <a:off x="4064000" y="3757597"/>
              <a:ext cx="1144588" cy="385763"/>
            </a:xfrm>
            <a:prstGeom prst="rect">
              <a:avLst/>
            </a:prstGeom>
            <a:solidFill>
              <a:srgbClr val="92D050"/>
            </a:solidFill>
            <a:ln w="12700" cap="flat" cmpd="sng" algn="ctr">
              <a:solidFill>
                <a:srgbClr val="B5CBE7">
                  <a:shade val="50000"/>
                </a:srgbClr>
              </a:solidFill>
              <a:prstDash val="solid"/>
              <a:miter lim="800000"/>
            </a:ln>
            <a:effectLst/>
          </p:spPr>
          <p:txBody>
            <a:bodyPr anchor="ctr"/>
            <a:lstStyle/>
            <a:p>
              <a:pPr algn="ctr" defTabSz="827258">
                <a:defRPr/>
              </a:pPr>
              <a:r>
                <a:rPr lang="zh-CN" altLang="en-US" sz="1086" kern="0" dirty="0">
                  <a:solidFill>
                    <a:srgbClr val="FFFFFF"/>
                  </a:solidFill>
                  <a:latin typeface="微软雅黑" panose="020B0503020204020204" pitchFamily="34" charset="-122"/>
                  <a:ea typeface="微软雅黑" panose="020B0503020204020204" pitchFamily="34" charset="-122"/>
                </a:rPr>
                <a:t>车辆数据</a:t>
              </a:r>
            </a:p>
          </p:txBody>
        </p:sp>
        <p:sp>
          <p:nvSpPr>
            <p:cNvPr id="58" name="矩形 57"/>
            <p:cNvSpPr/>
            <p:nvPr/>
          </p:nvSpPr>
          <p:spPr>
            <a:xfrm>
              <a:off x="2781300" y="4238610"/>
              <a:ext cx="1144588" cy="385762"/>
            </a:xfrm>
            <a:prstGeom prst="rect">
              <a:avLst/>
            </a:prstGeom>
            <a:solidFill>
              <a:srgbClr val="5B9BD5">
                <a:lumMod val="75000"/>
              </a:srgbClr>
            </a:solidFill>
            <a:ln w="12700" cap="flat" cmpd="sng" algn="ctr">
              <a:solidFill>
                <a:srgbClr val="B5CBE7">
                  <a:shade val="50000"/>
                </a:srgbClr>
              </a:solidFill>
              <a:prstDash val="solid"/>
              <a:miter lim="800000"/>
            </a:ln>
            <a:effectLst/>
          </p:spPr>
          <p:txBody>
            <a:bodyPr anchor="ctr"/>
            <a:lstStyle/>
            <a:p>
              <a:pPr algn="ctr" defTabSz="827258">
                <a:defRPr/>
              </a:pPr>
              <a:r>
                <a:rPr lang="en-US" altLang="zh-CN" sz="1086" kern="0" dirty="0">
                  <a:solidFill>
                    <a:srgbClr val="FFFFFF"/>
                  </a:solidFill>
                  <a:latin typeface="微软雅黑" panose="020B0503020204020204" pitchFamily="34" charset="-122"/>
                  <a:ea typeface="微软雅黑" panose="020B0503020204020204" pitchFamily="34" charset="-122"/>
                </a:rPr>
                <a:t>OTA</a:t>
              </a:r>
              <a:endParaRPr lang="zh-CN" altLang="en-US" sz="1086" kern="0" dirty="0">
                <a:solidFill>
                  <a:srgbClr val="FFFFFF"/>
                </a:solidFill>
                <a:latin typeface="微软雅黑" panose="020B0503020204020204" pitchFamily="34" charset="-122"/>
                <a:ea typeface="微软雅黑" panose="020B0503020204020204" pitchFamily="34" charset="-122"/>
              </a:endParaRPr>
            </a:p>
          </p:txBody>
        </p:sp>
        <p:sp>
          <p:nvSpPr>
            <p:cNvPr id="59" name="矩形 58"/>
            <p:cNvSpPr/>
            <p:nvPr/>
          </p:nvSpPr>
          <p:spPr>
            <a:xfrm>
              <a:off x="4064000" y="4238610"/>
              <a:ext cx="1144588" cy="385762"/>
            </a:xfrm>
            <a:prstGeom prst="rect">
              <a:avLst/>
            </a:prstGeom>
            <a:solidFill>
              <a:srgbClr val="5B9BD5">
                <a:lumMod val="75000"/>
              </a:srgbClr>
            </a:solidFill>
            <a:ln w="12700" cap="flat" cmpd="sng" algn="ctr">
              <a:solidFill>
                <a:srgbClr val="B5CBE7">
                  <a:shade val="50000"/>
                </a:srgbClr>
              </a:solidFill>
              <a:prstDash val="solid"/>
              <a:miter lim="800000"/>
            </a:ln>
            <a:effectLst/>
          </p:spPr>
          <p:txBody>
            <a:bodyPr anchor="ctr"/>
            <a:lstStyle/>
            <a:p>
              <a:pPr algn="ctr" defTabSz="827258">
                <a:defRPr/>
              </a:pPr>
              <a:r>
                <a:rPr lang="zh-CN" altLang="en-US" sz="1086" kern="0" dirty="0">
                  <a:solidFill>
                    <a:srgbClr val="FFFFFF"/>
                  </a:solidFill>
                  <a:latin typeface="微软雅黑" panose="020B0503020204020204" pitchFamily="34" charset="-122"/>
                  <a:ea typeface="微软雅黑" panose="020B0503020204020204" pitchFamily="34" charset="-122"/>
                </a:rPr>
                <a:t>支付</a:t>
              </a:r>
            </a:p>
          </p:txBody>
        </p:sp>
        <p:sp>
          <p:nvSpPr>
            <p:cNvPr id="60" name="矩形 59"/>
            <p:cNvSpPr/>
            <p:nvPr/>
          </p:nvSpPr>
          <p:spPr>
            <a:xfrm>
              <a:off x="2103438" y="1293813"/>
              <a:ext cx="390525" cy="1340872"/>
            </a:xfrm>
            <a:prstGeom prst="rect">
              <a:avLst/>
            </a:prstGeom>
            <a:solidFill>
              <a:srgbClr val="92D050"/>
            </a:solidFill>
            <a:ln w="12700" cap="flat" cmpd="sng" algn="ctr">
              <a:solidFill>
                <a:srgbClr val="B5CBE7">
                  <a:shade val="50000"/>
                </a:srgbClr>
              </a:solidFill>
              <a:prstDash val="solid"/>
              <a:miter lim="800000"/>
            </a:ln>
            <a:effectLst/>
          </p:spPr>
          <p:txBody>
            <a:bodyPr anchor="ctr"/>
            <a:lstStyle/>
            <a:p>
              <a:pPr algn="ctr" defTabSz="827258">
                <a:defRPr/>
              </a:pPr>
              <a:r>
                <a:rPr lang="zh-CN" altLang="en-US" sz="1086" kern="0" dirty="0">
                  <a:solidFill>
                    <a:srgbClr val="FFFFFF"/>
                  </a:solidFill>
                  <a:latin typeface="微软雅黑" panose="020B0503020204020204" pitchFamily="34" charset="-122"/>
                  <a:ea typeface="微软雅黑" panose="020B0503020204020204" pitchFamily="34" charset="-122"/>
                </a:rPr>
                <a:t>安全认证</a:t>
              </a:r>
              <a:r>
                <a:rPr lang="en-US" altLang="zh-CN" sz="1086" kern="0" dirty="0">
                  <a:solidFill>
                    <a:srgbClr val="FFFFFF"/>
                  </a:solidFill>
                  <a:latin typeface="微软雅黑" panose="020B0503020204020204" pitchFamily="34" charset="-122"/>
                  <a:ea typeface="微软雅黑" panose="020B0503020204020204" pitchFamily="34" charset="-122"/>
                </a:rPr>
                <a:t>(</a:t>
              </a:r>
              <a:r>
                <a:rPr lang="zh-CN" altLang="en-US" sz="1086" kern="0" dirty="0">
                  <a:solidFill>
                    <a:srgbClr val="FFFFFF"/>
                  </a:solidFill>
                  <a:latin typeface="微软雅黑" panose="020B0503020204020204" pitchFamily="34" charset="-122"/>
                  <a:ea typeface="微软雅黑" panose="020B0503020204020204" pitchFamily="34" charset="-122"/>
                </a:rPr>
                <a:t>账号鉴权</a:t>
              </a:r>
              <a:r>
                <a:rPr lang="en-US" altLang="zh-CN" sz="1086" kern="0" dirty="0">
                  <a:solidFill>
                    <a:srgbClr val="FFFFFF"/>
                  </a:solidFill>
                  <a:latin typeface="微软雅黑" panose="020B0503020204020204" pitchFamily="34" charset="-122"/>
                  <a:ea typeface="微软雅黑" panose="020B0503020204020204" pitchFamily="34" charset="-122"/>
                </a:rPr>
                <a:t>)</a:t>
              </a:r>
              <a:endParaRPr lang="zh-CN" altLang="en-US" sz="1086" kern="0" dirty="0">
                <a:solidFill>
                  <a:srgbClr val="FFFFFF"/>
                </a:solidFill>
                <a:latin typeface="微软雅黑" panose="020B0503020204020204" pitchFamily="34" charset="-122"/>
                <a:ea typeface="微软雅黑" panose="020B0503020204020204" pitchFamily="34" charset="-122"/>
              </a:endParaRPr>
            </a:p>
          </p:txBody>
        </p:sp>
        <p:sp>
          <p:nvSpPr>
            <p:cNvPr id="61" name="矩形 60"/>
            <p:cNvSpPr/>
            <p:nvPr/>
          </p:nvSpPr>
          <p:spPr>
            <a:xfrm>
              <a:off x="2741613" y="2302473"/>
              <a:ext cx="1223962" cy="239530"/>
            </a:xfrm>
            <a:prstGeom prst="rect">
              <a:avLst/>
            </a:prstGeom>
            <a:solidFill>
              <a:srgbClr val="5B9BD5">
                <a:lumMod val="75000"/>
              </a:srgbClr>
            </a:solidFill>
            <a:ln w="12700" cap="flat" cmpd="sng" algn="ctr">
              <a:solidFill>
                <a:srgbClr val="B5CBE7">
                  <a:shade val="50000"/>
                </a:srgbClr>
              </a:solidFill>
              <a:prstDash val="solid"/>
              <a:miter lim="800000"/>
            </a:ln>
            <a:effectLst/>
          </p:spPr>
          <p:txBody>
            <a:bodyPr anchor="ctr"/>
            <a:lstStyle/>
            <a:p>
              <a:pPr algn="ctr" defTabSz="827258">
                <a:defRPr/>
              </a:pPr>
              <a:r>
                <a:rPr lang="zh-CN" altLang="en-US" sz="1086" kern="0" dirty="0">
                  <a:solidFill>
                    <a:srgbClr val="FFFFFF"/>
                  </a:solidFill>
                  <a:latin typeface="微软雅黑" panose="020B0503020204020204" pitchFamily="34" charset="-122"/>
                  <a:ea typeface="微软雅黑" panose="020B0503020204020204" pitchFamily="34" charset="-122"/>
                </a:rPr>
                <a:t>用户行为数据</a:t>
              </a:r>
            </a:p>
          </p:txBody>
        </p:sp>
        <p:sp>
          <p:nvSpPr>
            <p:cNvPr id="62" name="矩形 61"/>
            <p:cNvSpPr/>
            <p:nvPr/>
          </p:nvSpPr>
          <p:spPr>
            <a:xfrm>
              <a:off x="4014788" y="2277323"/>
              <a:ext cx="1243012" cy="263483"/>
            </a:xfrm>
            <a:prstGeom prst="rect">
              <a:avLst/>
            </a:prstGeom>
            <a:solidFill>
              <a:srgbClr val="92D050"/>
            </a:solidFill>
            <a:ln w="12700" cap="flat" cmpd="sng" algn="ctr">
              <a:solidFill>
                <a:srgbClr val="B5CBE7">
                  <a:shade val="50000"/>
                </a:srgbClr>
              </a:solidFill>
              <a:prstDash val="solid"/>
              <a:miter lim="800000"/>
            </a:ln>
            <a:effectLst/>
          </p:spPr>
          <p:txBody>
            <a:bodyPr anchor="ctr"/>
            <a:lstStyle/>
            <a:p>
              <a:pPr algn="ctr" defTabSz="827258">
                <a:defRPr/>
              </a:pPr>
              <a:r>
                <a:rPr lang="zh-CN" altLang="en-US" sz="1086" kern="0" dirty="0">
                  <a:solidFill>
                    <a:srgbClr val="FFFFFF"/>
                  </a:solidFill>
                  <a:latin typeface="微软雅黑" panose="020B0503020204020204" pitchFamily="34" charset="-122"/>
                  <a:ea typeface="微软雅黑" panose="020B0503020204020204" pitchFamily="34" charset="-122"/>
                </a:rPr>
                <a:t>车辆数据</a:t>
              </a:r>
            </a:p>
          </p:txBody>
        </p:sp>
        <p:sp>
          <p:nvSpPr>
            <p:cNvPr id="63" name="矩形 62"/>
            <p:cNvSpPr/>
            <p:nvPr/>
          </p:nvSpPr>
          <p:spPr>
            <a:xfrm>
              <a:off x="2649538" y="1266825"/>
              <a:ext cx="2722562" cy="764228"/>
            </a:xfrm>
            <a:prstGeom prst="rect">
              <a:avLst/>
            </a:prstGeom>
            <a:solidFill>
              <a:srgbClr val="FFFFFF"/>
            </a:solidFill>
            <a:ln w="12700" cap="flat" cmpd="sng" algn="ctr">
              <a:solidFill>
                <a:srgbClr val="B5CBE7">
                  <a:shade val="50000"/>
                </a:srgbClr>
              </a:solidFill>
              <a:prstDash val="solid"/>
              <a:miter lim="800000"/>
            </a:ln>
            <a:effectLst/>
          </p:spPr>
          <p:txBody>
            <a:bodyPr tIns="0"/>
            <a:lstStyle/>
            <a:p>
              <a:pPr algn="ctr" defTabSz="827258">
                <a:defRPr/>
              </a:pPr>
              <a:r>
                <a:rPr lang="zh-CN" altLang="en-US" sz="1086" kern="0" dirty="0">
                  <a:solidFill>
                    <a:srgbClr val="000000"/>
                  </a:solidFill>
                  <a:latin typeface="微软雅黑" panose="020B0503020204020204" pitchFamily="34" charset="-122"/>
                  <a:ea typeface="微软雅黑" panose="020B0503020204020204" pitchFamily="34" charset="-122"/>
                </a:rPr>
                <a:t>应用服务中心</a:t>
              </a:r>
            </a:p>
          </p:txBody>
        </p:sp>
        <p:sp>
          <p:nvSpPr>
            <p:cNvPr id="64" name="矩形 63"/>
            <p:cNvSpPr/>
            <p:nvPr/>
          </p:nvSpPr>
          <p:spPr>
            <a:xfrm>
              <a:off x="2741613" y="1480091"/>
              <a:ext cx="827087" cy="511176"/>
            </a:xfrm>
            <a:prstGeom prst="rect">
              <a:avLst/>
            </a:prstGeom>
            <a:solidFill>
              <a:srgbClr val="92D050"/>
            </a:solidFill>
            <a:ln w="12700" cap="flat" cmpd="sng" algn="ctr">
              <a:solidFill>
                <a:srgbClr val="B5CBE7">
                  <a:shade val="50000"/>
                </a:srgbClr>
              </a:solidFill>
              <a:prstDash val="solid"/>
              <a:miter lim="800000"/>
            </a:ln>
            <a:effectLst/>
          </p:spPr>
          <p:txBody>
            <a:bodyPr anchor="ctr"/>
            <a:lstStyle/>
            <a:p>
              <a:pPr algn="ctr" defTabSz="827258">
                <a:defRPr/>
              </a:pPr>
              <a:r>
                <a:rPr lang="zh-CN" altLang="en-US" sz="1086" kern="0" dirty="0">
                  <a:solidFill>
                    <a:srgbClr val="FFFFFF"/>
                  </a:solidFill>
                  <a:latin typeface="微软雅黑" panose="020B0503020204020204" pitchFamily="34" charset="-122"/>
                  <a:ea typeface="微软雅黑" panose="020B0503020204020204" pitchFamily="34" charset="-122"/>
                </a:rPr>
                <a:t>账户管理</a:t>
              </a:r>
            </a:p>
          </p:txBody>
        </p:sp>
        <p:sp>
          <p:nvSpPr>
            <p:cNvPr id="65" name="矩形 64"/>
            <p:cNvSpPr/>
            <p:nvPr/>
          </p:nvSpPr>
          <p:spPr>
            <a:xfrm>
              <a:off x="3624263" y="1480091"/>
              <a:ext cx="490537" cy="242887"/>
            </a:xfrm>
            <a:prstGeom prst="rect">
              <a:avLst/>
            </a:prstGeom>
            <a:solidFill>
              <a:srgbClr val="5B9BD5">
                <a:lumMod val="75000"/>
              </a:srgbClr>
            </a:solidFill>
            <a:ln w="12700" cap="flat" cmpd="sng" algn="ctr">
              <a:solidFill>
                <a:srgbClr val="B5CBE7">
                  <a:shade val="50000"/>
                </a:srgbClr>
              </a:solidFill>
              <a:prstDash val="solid"/>
              <a:miter lim="800000"/>
            </a:ln>
            <a:effectLst/>
          </p:spPr>
          <p:txBody>
            <a:bodyPr anchor="ctr"/>
            <a:lstStyle/>
            <a:p>
              <a:pPr algn="ctr" defTabSz="827258">
                <a:defRPr/>
              </a:pPr>
              <a:r>
                <a:rPr lang="en-US" altLang="zh-CN" sz="1086" kern="0" dirty="0">
                  <a:solidFill>
                    <a:srgbClr val="FFFFFF"/>
                  </a:solidFill>
                  <a:latin typeface="微软雅黑" panose="020B0503020204020204" pitchFamily="34" charset="-122"/>
                  <a:ea typeface="微软雅黑" panose="020B0503020204020204" pitchFamily="34" charset="-122"/>
                </a:rPr>
                <a:t>OTA</a:t>
              </a:r>
              <a:endParaRPr lang="zh-CN" altLang="en-US" sz="1086" kern="0" dirty="0">
                <a:solidFill>
                  <a:srgbClr val="FFFFFF"/>
                </a:solidFill>
                <a:latin typeface="微软雅黑" panose="020B0503020204020204" pitchFamily="34" charset="-122"/>
                <a:ea typeface="微软雅黑" panose="020B0503020204020204" pitchFamily="34" charset="-122"/>
              </a:endParaRPr>
            </a:p>
          </p:txBody>
        </p:sp>
        <p:sp>
          <p:nvSpPr>
            <p:cNvPr id="66" name="矩形 65"/>
            <p:cNvSpPr/>
            <p:nvPr/>
          </p:nvSpPr>
          <p:spPr>
            <a:xfrm>
              <a:off x="4719638" y="1480091"/>
              <a:ext cx="568325" cy="242887"/>
            </a:xfrm>
            <a:prstGeom prst="rect">
              <a:avLst/>
            </a:prstGeom>
            <a:solidFill>
              <a:srgbClr val="5B9BD5">
                <a:lumMod val="75000"/>
              </a:srgbClr>
            </a:solidFill>
            <a:ln w="12700" cap="flat" cmpd="sng" algn="ctr">
              <a:solidFill>
                <a:srgbClr val="B5CBE7">
                  <a:shade val="50000"/>
                </a:srgbClr>
              </a:solidFill>
              <a:prstDash val="solid"/>
              <a:miter lim="800000"/>
            </a:ln>
            <a:effectLst/>
          </p:spPr>
          <p:txBody>
            <a:bodyPr anchor="ctr"/>
            <a:lstStyle/>
            <a:p>
              <a:pPr algn="ctr" defTabSz="827258">
                <a:defRPr/>
              </a:pPr>
              <a:r>
                <a:rPr lang="zh-CN" altLang="en-US" sz="1086" kern="0" dirty="0">
                  <a:solidFill>
                    <a:srgbClr val="FFFFFF"/>
                  </a:solidFill>
                  <a:latin typeface="微软雅黑" panose="020B0503020204020204" pitchFamily="34" charset="-122"/>
                  <a:ea typeface="微软雅黑" panose="020B0503020204020204" pitchFamily="34" charset="-122"/>
                </a:rPr>
                <a:t>推送</a:t>
              </a:r>
            </a:p>
          </p:txBody>
        </p:sp>
        <p:sp>
          <p:nvSpPr>
            <p:cNvPr id="67" name="矩形 66"/>
            <p:cNvSpPr/>
            <p:nvPr/>
          </p:nvSpPr>
          <p:spPr>
            <a:xfrm>
              <a:off x="2227263" y="3757597"/>
              <a:ext cx="471487" cy="1309688"/>
            </a:xfrm>
            <a:prstGeom prst="rect">
              <a:avLst/>
            </a:prstGeom>
            <a:solidFill>
              <a:srgbClr val="92D050"/>
            </a:solidFill>
            <a:ln w="12700" cap="flat" cmpd="sng" algn="ctr">
              <a:solidFill>
                <a:srgbClr val="B5CBE7">
                  <a:shade val="50000"/>
                </a:srgbClr>
              </a:solidFill>
              <a:prstDash val="solid"/>
              <a:miter lim="800000"/>
            </a:ln>
            <a:effectLst/>
          </p:spPr>
          <p:txBody>
            <a:bodyPr anchor="ctr"/>
            <a:lstStyle/>
            <a:p>
              <a:pPr algn="ctr" defTabSz="827258">
                <a:defRPr/>
              </a:pPr>
              <a:r>
                <a:rPr lang="zh-CN" altLang="en-US" sz="1086" kern="0" dirty="0">
                  <a:solidFill>
                    <a:srgbClr val="FFFFFF"/>
                  </a:solidFill>
                  <a:latin typeface="微软雅黑" panose="020B0503020204020204" pitchFamily="34" charset="-122"/>
                  <a:ea typeface="微软雅黑" panose="020B0503020204020204" pitchFamily="34" charset="-122"/>
                </a:rPr>
                <a:t>登录</a:t>
              </a:r>
            </a:p>
          </p:txBody>
        </p:sp>
        <p:cxnSp>
          <p:nvCxnSpPr>
            <p:cNvPr id="68" name="肘形连接符 20"/>
            <p:cNvCxnSpPr>
              <a:cxnSpLocks noChangeShapeType="1"/>
              <a:stCxn id="67" idx="1"/>
              <a:endCxn id="60" idx="1"/>
            </p:cNvCxnSpPr>
            <p:nvPr/>
          </p:nvCxnSpPr>
          <p:spPr bwMode="auto">
            <a:xfrm rot="10800000">
              <a:off x="2103438" y="1964251"/>
              <a:ext cx="123825" cy="2448190"/>
            </a:xfrm>
            <a:prstGeom prst="bentConnector3">
              <a:avLst>
                <a:gd name="adj1" fmla="val 321822"/>
              </a:avLst>
            </a:prstGeom>
            <a:noFill/>
            <a:ln w="19050" algn="ctr">
              <a:solidFill>
                <a:srgbClr val="00B0F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流程图: 资料带 68"/>
            <p:cNvSpPr/>
            <p:nvPr/>
          </p:nvSpPr>
          <p:spPr bwMode="auto">
            <a:xfrm>
              <a:off x="1685028" y="3071998"/>
              <a:ext cx="426575" cy="457200"/>
            </a:xfrm>
            <a:prstGeom prst="flowChartPunchedTape">
              <a:avLst/>
            </a:prstGeom>
            <a:solidFill>
              <a:srgbClr val="92D050"/>
            </a:solidFill>
            <a:ln w="12700" cap="flat" cmpd="sng" algn="ctr">
              <a:solidFill>
                <a:srgbClr val="B5CBE7">
                  <a:shade val="50000"/>
                </a:srgbClr>
              </a:solidFill>
              <a:prstDash val="solid"/>
              <a:miter lim="800000"/>
            </a:ln>
            <a:effectLst/>
            <a:extLst/>
          </p:spPr>
          <p:txBody>
            <a:bodyPr anchor="ctr"/>
            <a:lstStyle/>
            <a:p>
              <a:pPr algn="ctr" defTabSz="827258">
                <a:defRPr/>
              </a:pPr>
              <a:r>
                <a:rPr lang="zh-CN" altLang="en-US" sz="1086" kern="0" dirty="0">
                  <a:solidFill>
                    <a:srgbClr val="FFFFFF"/>
                  </a:solidFill>
                  <a:latin typeface="微软雅黑" panose="020B0503020204020204" pitchFamily="34" charset="-122"/>
                  <a:ea typeface="微软雅黑" panose="020B0503020204020204" pitchFamily="34" charset="-122"/>
                </a:rPr>
                <a:t>账号</a:t>
              </a:r>
            </a:p>
          </p:txBody>
        </p:sp>
        <p:cxnSp>
          <p:nvCxnSpPr>
            <p:cNvPr id="70" name="直接箭头连接符 26"/>
            <p:cNvCxnSpPr>
              <a:cxnSpLocks noChangeShapeType="1"/>
              <a:stCxn id="56" idx="0"/>
              <a:endCxn id="61" idx="2"/>
            </p:cNvCxnSpPr>
            <p:nvPr/>
          </p:nvCxnSpPr>
          <p:spPr bwMode="auto">
            <a:xfrm flipV="1">
              <a:off x="3353594" y="2542003"/>
              <a:ext cx="0" cy="1215594"/>
            </a:xfrm>
            <a:prstGeom prst="straightConnector1">
              <a:avLst/>
            </a:prstGeom>
            <a:noFill/>
            <a:ln w="19050" algn="ctr">
              <a:solidFill>
                <a:srgbClr val="00B0F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接箭头连接符 29"/>
            <p:cNvCxnSpPr>
              <a:cxnSpLocks noChangeShapeType="1"/>
              <a:stCxn id="57" idx="0"/>
              <a:endCxn id="62" idx="2"/>
            </p:cNvCxnSpPr>
            <p:nvPr/>
          </p:nvCxnSpPr>
          <p:spPr bwMode="auto">
            <a:xfrm flipV="1">
              <a:off x="4636294" y="2540805"/>
              <a:ext cx="0" cy="1216791"/>
            </a:xfrm>
            <a:prstGeom prst="straightConnector1">
              <a:avLst/>
            </a:prstGeom>
            <a:noFill/>
            <a:ln w="19050" algn="ctr">
              <a:solidFill>
                <a:srgbClr val="00B0F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矩形 71"/>
            <p:cNvSpPr/>
            <p:nvPr/>
          </p:nvSpPr>
          <p:spPr>
            <a:xfrm>
              <a:off x="3965575" y="3179736"/>
              <a:ext cx="1292225" cy="385763"/>
            </a:xfrm>
            <a:prstGeom prst="rect">
              <a:avLst/>
            </a:prstGeom>
            <a:noFill/>
            <a:ln w="12700" cap="flat" cmpd="sng" algn="ctr">
              <a:noFill/>
              <a:prstDash val="solid"/>
              <a:miter lim="800000"/>
            </a:ln>
            <a:effectLst/>
          </p:spPr>
          <p:txBody>
            <a:bodyPr anchor="ctr"/>
            <a:lstStyle/>
            <a:p>
              <a:pPr algn="ctr" defTabSz="827258">
                <a:defRPr/>
              </a:pPr>
              <a:r>
                <a:rPr lang="en-US" altLang="zh-CN" sz="1086" kern="0" dirty="0">
                  <a:solidFill>
                    <a:srgbClr val="000000"/>
                  </a:solidFill>
                  <a:latin typeface="微软雅黑" panose="020B0503020204020204" pitchFamily="34" charset="-122"/>
                  <a:ea typeface="微软雅黑" panose="020B0503020204020204" pitchFamily="34" charset="-122"/>
                </a:rPr>
                <a:t>TCP</a:t>
              </a:r>
              <a:endParaRPr lang="zh-CN" altLang="en-US" sz="1086" kern="0" dirty="0">
                <a:solidFill>
                  <a:srgbClr val="000000"/>
                </a:solidFill>
                <a:latin typeface="微软雅黑" panose="020B0503020204020204" pitchFamily="34" charset="-122"/>
                <a:ea typeface="微软雅黑" panose="020B0503020204020204" pitchFamily="34" charset="-122"/>
              </a:endParaRPr>
            </a:p>
          </p:txBody>
        </p:sp>
        <p:sp>
          <p:nvSpPr>
            <p:cNvPr id="73" name="矩形 72"/>
            <p:cNvSpPr/>
            <p:nvPr/>
          </p:nvSpPr>
          <p:spPr>
            <a:xfrm>
              <a:off x="2712658" y="3179736"/>
              <a:ext cx="1292225" cy="385763"/>
            </a:xfrm>
            <a:prstGeom prst="rect">
              <a:avLst/>
            </a:prstGeom>
            <a:noFill/>
            <a:ln w="12700" cap="flat" cmpd="sng" algn="ctr">
              <a:noFill/>
              <a:prstDash val="solid"/>
              <a:miter lim="800000"/>
            </a:ln>
            <a:effectLst/>
          </p:spPr>
          <p:txBody>
            <a:bodyPr anchor="ctr"/>
            <a:lstStyle/>
            <a:p>
              <a:pPr algn="ctr" defTabSz="827258">
                <a:defRPr/>
              </a:pPr>
              <a:r>
                <a:rPr lang="en-US" altLang="zh-CN" sz="1086" kern="0" dirty="0">
                  <a:solidFill>
                    <a:srgbClr val="000000"/>
                  </a:solidFill>
                  <a:latin typeface="微软雅黑" panose="020B0503020204020204" pitchFamily="34" charset="-122"/>
                  <a:ea typeface="微软雅黑" panose="020B0503020204020204" pitchFamily="34" charset="-122"/>
                </a:rPr>
                <a:t>TCP</a:t>
              </a:r>
              <a:endParaRPr lang="zh-CN" altLang="en-US" sz="1086" kern="0" dirty="0">
                <a:solidFill>
                  <a:srgbClr val="000000"/>
                </a:solidFill>
                <a:latin typeface="微软雅黑" panose="020B0503020204020204" pitchFamily="34" charset="-122"/>
                <a:ea typeface="微软雅黑" panose="020B0503020204020204" pitchFamily="34" charset="-122"/>
              </a:endParaRPr>
            </a:p>
          </p:txBody>
        </p:sp>
        <p:cxnSp>
          <p:nvCxnSpPr>
            <p:cNvPr id="74" name="肘形连接符 37"/>
            <p:cNvCxnSpPr>
              <a:cxnSpLocks noChangeShapeType="1"/>
              <a:stCxn id="59" idx="3"/>
              <a:endCxn id="63" idx="3"/>
            </p:cNvCxnSpPr>
            <p:nvPr/>
          </p:nvCxnSpPr>
          <p:spPr bwMode="auto">
            <a:xfrm flipV="1">
              <a:off x="5208588" y="1648939"/>
              <a:ext cx="163512" cy="2782552"/>
            </a:xfrm>
            <a:prstGeom prst="bentConnector3">
              <a:avLst>
                <a:gd name="adj1" fmla="val 203374"/>
              </a:avLst>
            </a:prstGeom>
            <a:noFill/>
            <a:ln w="19050" algn="ctr">
              <a:solidFill>
                <a:srgbClr val="00B0F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矩形 74"/>
            <p:cNvSpPr/>
            <p:nvPr/>
          </p:nvSpPr>
          <p:spPr>
            <a:xfrm>
              <a:off x="4924425" y="3198254"/>
              <a:ext cx="1290638" cy="385763"/>
            </a:xfrm>
            <a:prstGeom prst="rect">
              <a:avLst/>
            </a:prstGeom>
            <a:noFill/>
            <a:ln w="12700" cap="flat" cmpd="sng" algn="ctr">
              <a:noFill/>
              <a:prstDash val="solid"/>
              <a:miter lim="800000"/>
            </a:ln>
            <a:effectLst/>
          </p:spPr>
          <p:txBody>
            <a:bodyPr anchor="ctr"/>
            <a:lstStyle/>
            <a:p>
              <a:pPr algn="ctr" defTabSz="827258">
                <a:defRPr/>
              </a:pPr>
              <a:r>
                <a:rPr lang="en-US" altLang="zh-CN" sz="1086" kern="0" dirty="0">
                  <a:solidFill>
                    <a:srgbClr val="000000"/>
                  </a:solidFill>
                  <a:latin typeface="微软雅黑" panose="020B0503020204020204" pitchFamily="34" charset="-122"/>
                  <a:ea typeface="微软雅黑" panose="020B0503020204020204" pitchFamily="34" charset="-122"/>
                </a:rPr>
                <a:t>HTTP(S)</a:t>
              </a:r>
              <a:endParaRPr lang="zh-CN" altLang="en-US" sz="1086" kern="0" dirty="0">
                <a:solidFill>
                  <a:srgbClr val="000000"/>
                </a:solidFill>
                <a:latin typeface="微软雅黑" panose="020B0503020204020204" pitchFamily="34" charset="-122"/>
                <a:ea typeface="微软雅黑" panose="020B0503020204020204" pitchFamily="34" charset="-122"/>
              </a:endParaRPr>
            </a:p>
          </p:txBody>
        </p:sp>
        <p:sp>
          <p:nvSpPr>
            <p:cNvPr id="76" name="矩形 75"/>
            <p:cNvSpPr/>
            <p:nvPr/>
          </p:nvSpPr>
          <p:spPr>
            <a:xfrm>
              <a:off x="2781300" y="4687872"/>
              <a:ext cx="1144588" cy="385763"/>
            </a:xfrm>
            <a:prstGeom prst="rect">
              <a:avLst/>
            </a:prstGeom>
            <a:solidFill>
              <a:srgbClr val="5B9BD5">
                <a:lumMod val="75000"/>
              </a:srgbClr>
            </a:solidFill>
            <a:ln w="12700" cap="flat" cmpd="sng" algn="ctr">
              <a:solidFill>
                <a:srgbClr val="B5CBE7">
                  <a:shade val="50000"/>
                </a:srgbClr>
              </a:solidFill>
              <a:prstDash val="solid"/>
              <a:miter lim="800000"/>
            </a:ln>
            <a:effectLst/>
          </p:spPr>
          <p:txBody>
            <a:bodyPr anchor="ctr"/>
            <a:lstStyle/>
            <a:p>
              <a:pPr algn="ctr" defTabSz="827258">
                <a:defRPr/>
              </a:pPr>
              <a:r>
                <a:rPr lang="en-US" altLang="zh-CN" sz="1086" kern="0" dirty="0">
                  <a:solidFill>
                    <a:srgbClr val="FFFFFF"/>
                  </a:solidFill>
                  <a:latin typeface="微软雅黑" panose="020B0503020204020204" pitchFamily="34" charset="-122"/>
                  <a:ea typeface="微软雅黑" panose="020B0503020204020204" pitchFamily="34" charset="-122"/>
                </a:rPr>
                <a:t>Page center</a:t>
              </a:r>
              <a:endParaRPr lang="zh-CN" altLang="en-US" sz="1086" kern="0" dirty="0">
                <a:solidFill>
                  <a:srgbClr val="FFFFFF"/>
                </a:solidFill>
                <a:latin typeface="微软雅黑" panose="020B0503020204020204" pitchFamily="34" charset="-122"/>
                <a:ea typeface="微软雅黑" panose="020B0503020204020204" pitchFamily="34" charset="-122"/>
              </a:endParaRPr>
            </a:p>
          </p:txBody>
        </p:sp>
        <p:sp>
          <p:nvSpPr>
            <p:cNvPr id="77" name="矩形 76"/>
            <p:cNvSpPr/>
            <p:nvPr/>
          </p:nvSpPr>
          <p:spPr>
            <a:xfrm>
              <a:off x="4064000" y="4681522"/>
              <a:ext cx="1144588" cy="385763"/>
            </a:xfrm>
            <a:prstGeom prst="rect">
              <a:avLst/>
            </a:prstGeom>
            <a:solidFill>
              <a:srgbClr val="92D050"/>
            </a:solidFill>
            <a:ln w="12700" cap="flat" cmpd="sng" algn="ctr">
              <a:solidFill>
                <a:srgbClr val="B5CBE7">
                  <a:shade val="50000"/>
                </a:srgbClr>
              </a:solidFill>
              <a:prstDash val="solid"/>
              <a:miter lim="800000"/>
            </a:ln>
            <a:effectLst/>
          </p:spPr>
          <p:txBody>
            <a:bodyPr anchor="ctr"/>
            <a:lstStyle/>
            <a:p>
              <a:pPr algn="ctr" defTabSz="827258">
                <a:defRPr/>
              </a:pPr>
              <a:r>
                <a:rPr lang="en-US" altLang="zh-CN" sz="1086" kern="0" dirty="0">
                  <a:solidFill>
                    <a:srgbClr val="FFFFFF"/>
                  </a:solidFill>
                  <a:latin typeface="微软雅黑" panose="020B0503020204020204" pitchFamily="34" charset="-122"/>
                  <a:ea typeface="微软雅黑" panose="020B0503020204020204" pitchFamily="34" charset="-122"/>
                </a:rPr>
                <a:t>CP/SP</a:t>
              </a:r>
              <a:endParaRPr lang="zh-CN" altLang="en-US" sz="1086" kern="0" dirty="0">
                <a:solidFill>
                  <a:srgbClr val="FFFFFF"/>
                </a:solidFill>
                <a:latin typeface="微软雅黑" panose="020B0503020204020204" pitchFamily="34" charset="-122"/>
                <a:ea typeface="微软雅黑" panose="020B0503020204020204" pitchFamily="34" charset="-122"/>
              </a:endParaRPr>
            </a:p>
          </p:txBody>
        </p:sp>
        <p:cxnSp>
          <p:nvCxnSpPr>
            <p:cNvPr id="78" name="肘形连接符 43"/>
            <p:cNvCxnSpPr>
              <a:cxnSpLocks noChangeShapeType="1"/>
              <a:stCxn id="77" idx="3"/>
              <a:endCxn id="63" idx="3"/>
            </p:cNvCxnSpPr>
            <p:nvPr/>
          </p:nvCxnSpPr>
          <p:spPr bwMode="auto">
            <a:xfrm flipV="1">
              <a:off x="5208588" y="1648939"/>
              <a:ext cx="163512" cy="3225465"/>
            </a:xfrm>
            <a:prstGeom prst="bentConnector3">
              <a:avLst>
                <a:gd name="adj1" fmla="val 203374"/>
              </a:avLst>
            </a:prstGeom>
            <a:noFill/>
            <a:ln w="19050" algn="ctr">
              <a:solidFill>
                <a:srgbClr val="00B0F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圆角矩形 79"/>
            <p:cNvSpPr/>
            <p:nvPr/>
          </p:nvSpPr>
          <p:spPr>
            <a:xfrm>
              <a:off x="6869113" y="842963"/>
              <a:ext cx="3192462" cy="2171700"/>
            </a:xfrm>
            <a:prstGeom prst="roundRect">
              <a:avLst/>
            </a:prstGeom>
            <a:solidFill>
              <a:srgbClr val="FFFFFF">
                <a:lumMod val="85000"/>
              </a:srgbClr>
            </a:solidFill>
            <a:ln w="12700" cap="flat" cmpd="sng" algn="ctr">
              <a:solidFill>
                <a:srgbClr val="5B9BD5">
                  <a:shade val="50000"/>
                </a:srgbClr>
              </a:solidFill>
              <a:prstDash val="solid"/>
              <a:miter lim="800000"/>
            </a:ln>
            <a:effectLst/>
          </p:spPr>
          <p:txBody>
            <a:bodyPr/>
            <a:lstStyle/>
            <a:p>
              <a:pPr algn="ctr" defTabSz="827258" eaLnBrk="0" fontAlgn="base" hangingPunct="0">
                <a:spcBef>
                  <a:spcPct val="0"/>
                </a:spcBef>
                <a:spcAft>
                  <a:spcPct val="0"/>
                </a:spcAft>
                <a:defRPr/>
              </a:pPr>
              <a:r>
                <a:rPr lang="en-US" altLang="zh-CN" sz="1628" kern="0" dirty="0">
                  <a:solidFill>
                    <a:srgbClr val="000000"/>
                  </a:solidFill>
                  <a:latin typeface="微软雅黑" panose="020B0503020204020204" pitchFamily="34" charset="-122"/>
                  <a:ea typeface="微软雅黑" panose="020B0503020204020204" pitchFamily="34" charset="-122"/>
                </a:rPr>
                <a:t>VPC</a:t>
              </a:r>
              <a:endParaRPr lang="zh-CN" altLang="en-US" sz="1628" kern="0" dirty="0">
                <a:solidFill>
                  <a:srgbClr val="000000"/>
                </a:solidFill>
                <a:latin typeface="微软雅黑" panose="020B0503020204020204" pitchFamily="34" charset="-122"/>
                <a:ea typeface="微软雅黑" panose="020B0503020204020204" pitchFamily="34" charset="-122"/>
              </a:endParaRPr>
            </a:p>
          </p:txBody>
        </p:sp>
        <p:sp>
          <p:nvSpPr>
            <p:cNvPr id="81" name="矩形 80"/>
            <p:cNvSpPr/>
            <p:nvPr/>
          </p:nvSpPr>
          <p:spPr>
            <a:xfrm>
              <a:off x="5767388" y="1566863"/>
              <a:ext cx="1290637" cy="385762"/>
            </a:xfrm>
            <a:prstGeom prst="rect">
              <a:avLst/>
            </a:prstGeom>
            <a:noFill/>
            <a:ln w="12700" cap="flat" cmpd="sng" algn="ctr">
              <a:noFill/>
              <a:prstDash val="solid"/>
              <a:miter lim="800000"/>
            </a:ln>
            <a:effectLst/>
          </p:spPr>
          <p:txBody>
            <a:bodyPr anchor="ctr"/>
            <a:lstStyle/>
            <a:p>
              <a:pPr algn="ctr" defTabSz="827258">
                <a:defRPr/>
              </a:pPr>
              <a:r>
                <a:rPr lang="en-US" altLang="zh-CN" sz="1086" kern="0" dirty="0">
                  <a:solidFill>
                    <a:srgbClr val="000000"/>
                  </a:solidFill>
                  <a:latin typeface="微软雅黑" panose="020B0503020204020204" pitchFamily="34" charset="-122"/>
                  <a:ea typeface="微软雅黑" panose="020B0503020204020204" pitchFamily="34" charset="-122"/>
                </a:rPr>
                <a:t>Ali API</a:t>
              </a:r>
              <a:endParaRPr lang="zh-CN" altLang="en-US" sz="1086" kern="0" dirty="0">
                <a:solidFill>
                  <a:srgbClr val="000000"/>
                </a:solidFill>
                <a:latin typeface="微软雅黑" panose="020B0503020204020204" pitchFamily="34" charset="-122"/>
                <a:ea typeface="微软雅黑" panose="020B0503020204020204" pitchFamily="34" charset="-122"/>
              </a:endParaRPr>
            </a:p>
          </p:txBody>
        </p:sp>
        <p:sp>
          <p:nvSpPr>
            <p:cNvPr id="82" name="矩形 81"/>
            <p:cNvSpPr/>
            <p:nvPr/>
          </p:nvSpPr>
          <p:spPr>
            <a:xfrm>
              <a:off x="7459663" y="3927460"/>
              <a:ext cx="2263775" cy="1139825"/>
            </a:xfrm>
            <a:prstGeom prst="rect">
              <a:avLst/>
            </a:prstGeom>
            <a:solidFill>
              <a:srgbClr val="FFFFFF"/>
            </a:solidFill>
            <a:ln w="12700" cap="flat" cmpd="sng" algn="ctr">
              <a:solidFill>
                <a:srgbClr val="B5CBE7">
                  <a:shade val="50000"/>
                </a:srgbClr>
              </a:solidFill>
              <a:prstDash val="solid"/>
              <a:miter lim="800000"/>
            </a:ln>
            <a:effectLst/>
          </p:spPr>
          <p:txBody>
            <a:bodyPr/>
            <a:lstStyle/>
            <a:p>
              <a:pPr algn="ctr" defTabSz="827258">
                <a:defRPr/>
              </a:pPr>
              <a:r>
                <a:rPr lang="en-US" altLang="zh-CN" sz="1086" kern="0" dirty="0">
                  <a:solidFill>
                    <a:srgbClr val="000000"/>
                  </a:solidFill>
                  <a:latin typeface="微软雅黑" panose="020B0503020204020204" pitchFamily="34" charset="-122"/>
                  <a:ea typeface="微软雅黑" panose="020B0503020204020204" pitchFamily="34" charset="-122"/>
                </a:rPr>
                <a:t>Ali </a:t>
              </a:r>
              <a:r>
                <a:rPr lang="zh-CN" altLang="en-US" sz="1086" kern="0" dirty="0">
                  <a:solidFill>
                    <a:srgbClr val="000000"/>
                  </a:solidFill>
                  <a:latin typeface="微软雅黑" panose="020B0503020204020204" pitchFamily="34" charset="-122"/>
                  <a:ea typeface="微软雅黑" panose="020B0503020204020204" pitchFamily="34" charset="-122"/>
                </a:rPr>
                <a:t>自有应用</a:t>
              </a:r>
            </a:p>
          </p:txBody>
        </p:sp>
        <p:sp>
          <p:nvSpPr>
            <p:cNvPr id="83" name="矩形 82"/>
            <p:cNvSpPr/>
            <p:nvPr/>
          </p:nvSpPr>
          <p:spPr>
            <a:xfrm>
              <a:off x="7459663" y="1367886"/>
              <a:ext cx="2265362" cy="1144586"/>
            </a:xfrm>
            <a:prstGeom prst="rect">
              <a:avLst/>
            </a:prstGeom>
            <a:solidFill>
              <a:srgbClr val="FFFFFF"/>
            </a:solidFill>
            <a:ln w="12700" cap="flat" cmpd="sng" algn="ctr">
              <a:solidFill>
                <a:srgbClr val="B5CBE7">
                  <a:shade val="50000"/>
                </a:srgbClr>
              </a:solidFill>
              <a:prstDash val="solid"/>
              <a:miter lim="800000"/>
            </a:ln>
            <a:effectLst/>
          </p:spPr>
          <p:txBody>
            <a:bodyPr/>
            <a:lstStyle/>
            <a:p>
              <a:pPr algn="ctr" defTabSz="827258">
                <a:defRPr/>
              </a:pPr>
              <a:r>
                <a:rPr lang="en-US" altLang="zh-CN" sz="1086" kern="0" dirty="0">
                  <a:solidFill>
                    <a:srgbClr val="000000"/>
                  </a:solidFill>
                  <a:latin typeface="微软雅黑" panose="020B0503020204020204" pitchFamily="34" charset="-122"/>
                  <a:ea typeface="微软雅黑" panose="020B0503020204020204" pitchFamily="34" charset="-122"/>
                </a:rPr>
                <a:t>Ali </a:t>
              </a:r>
              <a:r>
                <a:rPr lang="zh-CN" altLang="en-US" sz="1086" kern="0" dirty="0">
                  <a:solidFill>
                    <a:srgbClr val="000000"/>
                  </a:solidFill>
                  <a:latin typeface="微软雅黑" panose="020B0503020204020204" pitchFamily="34" charset="-122"/>
                  <a:ea typeface="微软雅黑" panose="020B0503020204020204" pitchFamily="34" charset="-122"/>
                </a:rPr>
                <a:t>自有服务</a:t>
              </a:r>
            </a:p>
          </p:txBody>
        </p:sp>
        <p:cxnSp>
          <p:nvCxnSpPr>
            <p:cNvPr id="84" name="直接箭头连接符 64"/>
            <p:cNvCxnSpPr>
              <a:cxnSpLocks noChangeShapeType="1"/>
              <a:stCxn id="82" idx="0"/>
              <a:endCxn id="83" idx="2"/>
            </p:cNvCxnSpPr>
            <p:nvPr/>
          </p:nvCxnSpPr>
          <p:spPr bwMode="auto">
            <a:xfrm flipV="1">
              <a:off x="8591551" y="2512472"/>
              <a:ext cx="793" cy="1414988"/>
            </a:xfrm>
            <a:prstGeom prst="straightConnector1">
              <a:avLst/>
            </a:prstGeom>
            <a:noFill/>
            <a:ln w="19050" algn="ctr">
              <a:solidFill>
                <a:srgbClr val="00B0F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矩形 84"/>
            <p:cNvSpPr/>
            <p:nvPr/>
          </p:nvSpPr>
          <p:spPr>
            <a:xfrm>
              <a:off x="4171950" y="1480091"/>
              <a:ext cx="490538" cy="242887"/>
            </a:xfrm>
            <a:prstGeom prst="rect">
              <a:avLst/>
            </a:prstGeom>
            <a:solidFill>
              <a:srgbClr val="5B9BD5">
                <a:lumMod val="75000"/>
              </a:srgbClr>
            </a:solidFill>
            <a:ln w="12700" cap="flat" cmpd="sng" algn="ctr">
              <a:solidFill>
                <a:srgbClr val="B5CBE7">
                  <a:shade val="50000"/>
                </a:srgbClr>
              </a:solidFill>
              <a:prstDash val="solid"/>
              <a:miter lim="800000"/>
            </a:ln>
            <a:effectLst/>
          </p:spPr>
          <p:txBody>
            <a:bodyPr anchor="ctr"/>
            <a:lstStyle/>
            <a:p>
              <a:pPr algn="ctr" defTabSz="827258">
                <a:defRPr/>
              </a:pPr>
              <a:r>
                <a:rPr lang="zh-CN" altLang="en-US" sz="1086" kern="0" dirty="0">
                  <a:solidFill>
                    <a:srgbClr val="FFFFFF"/>
                  </a:solidFill>
                  <a:latin typeface="微软雅黑" panose="020B0503020204020204" pitchFamily="34" charset="-122"/>
                  <a:ea typeface="微软雅黑" panose="020B0503020204020204" pitchFamily="34" charset="-122"/>
                </a:rPr>
                <a:t>支付</a:t>
              </a:r>
            </a:p>
          </p:txBody>
        </p:sp>
        <p:sp>
          <p:nvSpPr>
            <p:cNvPr id="86" name="矩形 85"/>
            <p:cNvSpPr/>
            <p:nvPr/>
          </p:nvSpPr>
          <p:spPr>
            <a:xfrm>
              <a:off x="3630613" y="1777262"/>
              <a:ext cx="1655762" cy="220807"/>
            </a:xfrm>
            <a:prstGeom prst="rect">
              <a:avLst/>
            </a:prstGeom>
            <a:solidFill>
              <a:srgbClr val="92D050"/>
            </a:solidFill>
            <a:ln w="12700" cap="flat" cmpd="sng" algn="ctr">
              <a:solidFill>
                <a:srgbClr val="B5CBE7">
                  <a:shade val="50000"/>
                </a:srgbClr>
              </a:solidFill>
              <a:prstDash val="solid"/>
              <a:miter lim="800000"/>
            </a:ln>
            <a:effectLst/>
          </p:spPr>
          <p:txBody>
            <a:bodyPr anchor="ctr"/>
            <a:lstStyle/>
            <a:p>
              <a:pPr algn="ctr" defTabSz="827258">
                <a:defRPr/>
              </a:pPr>
              <a:r>
                <a:rPr lang="zh-CN" altLang="en-US" sz="1086" kern="0" dirty="0">
                  <a:solidFill>
                    <a:srgbClr val="FFFFFF"/>
                  </a:solidFill>
                  <a:latin typeface="微软雅黑" panose="020B0503020204020204" pitchFamily="34" charset="-122"/>
                  <a:ea typeface="微软雅黑" panose="020B0503020204020204" pitchFamily="34" charset="-122"/>
                </a:rPr>
                <a:t>应用中心管理</a:t>
              </a:r>
            </a:p>
          </p:txBody>
        </p:sp>
        <p:sp>
          <p:nvSpPr>
            <p:cNvPr id="87" name="矩形 86"/>
            <p:cNvSpPr/>
            <p:nvPr/>
          </p:nvSpPr>
          <p:spPr>
            <a:xfrm>
              <a:off x="7635875" y="4637072"/>
              <a:ext cx="1976438" cy="385763"/>
            </a:xfrm>
            <a:prstGeom prst="rect">
              <a:avLst/>
            </a:prstGeom>
            <a:solidFill>
              <a:srgbClr val="92D050"/>
            </a:solidFill>
            <a:ln w="12700" cap="flat" cmpd="sng" algn="ctr">
              <a:solidFill>
                <a:srgbClr val="B5CBE7">
                  <a:shade val="50000"/>
                </a:srgbClr>
              </a:solidFill>
              <a:prstDash val="solid"/>
              <a:miter lim="800000"/>
            </a:ln>
            <a:effectLst/>
          </p:spPr>
          <p:txBody>
            <a:bodyPr anchor="ctr"/>
            <a:lstStyle/>
            <a:p>
              <a:pPr algn="ctr" defTabSz="827258">
                <a:defRPr/>
              </a:pPr>
              <a:r>
                <a:rPr lang="zh-CN" altLang="en-US" sz="1086" kern="0" dirty="0">
                  <a:solidFill>
                    <a:srgbClr val="FFFFFF"/>
                  </a:solidFill>
                  <a:latin typeface="微软雅黑" panose="020B0503020204020204" pitchFamily="34" charset="-122"/>
                  <a:ea typeface="微软雅黑" panose="020B0503020204020204" pitchFamily="34" charset="-122"/>
                </a:rPr>
                <a:t>用户行为数据</a:t>
              </a:r>
            </a:p>
          </p:txBody>
        </p:sp>
        <p:sp>
          <p:nvSpPr>
            <p:cNvPr id="88" name="矩形 87"/>
            <p:cNvSpPr/>
            <p:nvPr/>
          </p:nvSpPr>
          <p:spPr>
            <a:xfrm>
              <a:off x="8955088" y="4205272"/>
              <a:ext cx="657225" cy="385763"/>
            </a:xfrm>
            <a:prstGeom prst="rect">
              <a:avLst/>
            </a:prstGeom>
            <a:solidFill>
              <a:srgbClr val="92D050"/>
            </a:solidFill>
            <a:ln w="12700" cap="flat" cmpd="sng" algn="ctr">
              <a:solidFill>
                <a:srgbClr val="B5CBE7">
                  <a:shade val="50000"/>
                </a:srgbClr>
              </a:solidFill>
              <a:prstDash val="solid"/>
              <a:miter lim="800000"/>
            </a:ln>
            <a:effectLst/>
          </p:spPr>
          <p:txBody>
            <a:bodyPr anchor="ctr"/>
            <a:lstStyle/>
            <a:p>
              <a:pPr algn="ctr" defTabSz="827258">
                <a:defRPr/>
              </a:pPr>
              <a:r>
                <a:rPr lang="en-US" altLang="zh-CN" sz="1086" kern="0" dirty="0">
                  <a:solidFill>
                    <a:srgbClr val="FFFFFF"/>
                  </a:solidFill>
                  <a:latin typeface="微软雅黑" panose="020B0503020204020204" pitchFamily="34" charset="-122"/>
                  <a:ea typeface="微软雅黑" panose="020B0503020204020204" pitchFamily="34" charset="-122"/>
                </a:rPr>
                <a:t>OTA</a:t>
              </a:r>
              <a:endParaRPr lang="zh-CN" altLang="en-US" sz="1086" kern="0" dirty="0">
                <a:solidFill>
                  <a:srgbClr val="FFFFFF"/>
                </a:solidFill>
                <a:latin typeface="微软雅黑" panose="020B0503020204020204" pitchFamily="34" charset="-122"/>
                <a:ea typeface="微软雅黑" panose="020B0503020204020204" pitchFamily="34" charset="-122"/>
              </a:endParaRPr>
            </a:p>
          </p:txBody>
        </p:sp>
        <p:sp>
          <p:nvSpPr>
            <p:cNvPr id="89" name="矩形 88"/>
            <p:cNvSpPr/>
            <p:nvPr/>
          </p:nvSpPr>
          <p:spPr>
            <a:xfrm>
              <a:off x="7640638" y="4205272"/>
              <a:ext cx="546100" cy="385763"/>
            </a:xfrm>
            <a:prstGeom prst="rect">
              <a:avLst/>
            </a:prstGeom>
            <a:solidFill>
              <a:srgbClr val="92D050"/>
            </a:solidFill>
            <a:ln w="12700" cap="flat" cmpd="sng" algn="ctr">
              <a:solidFill>
                <a:srgbClr val="B5CBE7">
                  <a:shade val="50000"/>
                </a:srgbClr>
              </a:solidFill>
              <a:prstDash val="solid"/>
              <a:miter lim="800000"/>
            </a:ln>
            <a:effectLst/>
          </p:spPr>
          <p:txBody>
            <a:bodyPr anchor="ctr"/>
            <a:lstStyle/>
            <a:p>
              <a:pPr algn="ctr" defTabSz="827258">
                <a:defRPr/>
              </a:pPr>
              <a:r>
                <a:rPr lang="zh-CN" altLang="en-US" sz="1086" kern="0" dirty="0">
                  <a:solidFill>
                    <a:srgbClr val="FFFFFF"/>
                  </a:solidFill>
                  <a:latin typeface="微软雅黑" panose="020B0503020204020204" pitchFamily="34" charset="-122"/>
                  <a:ea typeface="微软雅黑" panose="020B0503020204020204" pitchFamily="34" charset="-122"/>
                </a:rPr>
                <a:t>推送</a:t>
              </a:r>
            </a:p>
          </p:txBody>
        </p:sp>
        <p:sp>
          <p:nvSpPr>
            <p:cNvPr id="90" name="矩形 89"/>
            <p:cNvSpPr/>
            <p:nvPr/>
          </p:nvSpPr>
          <p:spPr>
            <a:xfrm>
              <a:off x="8253413" y="4205272"/>
              <a:ext cx="658812" cy="385763"/>
            </a:xfrm>
            <a:prstGeom prst="rect">
              <a:avLst/>
            </a:prstGeom>
            <a:solidFill>
              <a:srgbClr val="92D050"/>
            </a:solidFill>
            <a:ln w="12700" cap="flat" cmpd="sng" algn="ctr">
              <a:solidFill>
                <a:srgbClr val="B5CBE7">
                  <a:shade val="50000"/>
                </a:srgbClr>
              </a:solidFill>
              <a:prstDash val="solid"/>
              <a:miter lim="800000"/>
            </a:ln>
            <a:effectLst/>
          </p:spPr>
          <p:txBody>
            <a:bodyPr anchor="ctr"/>
            <a:lstStyle/>
            <a:p>
              <a:pPr algn="ctr" defTabSz="827258">
                <a:defRPr/>
              </a:pPr>
              <a:r>
                <a:rPr lang="en-US" altLang="zh-CN" sz="1086" kern="0" dirty="0">
                  <a:solidFill>
                    <a:srgbClr val="FFFFFF"/>
                  </a:solidFill>
                  <a:latin typeface="微软雅黑" panose="020B0503020204020204" pitchFamily="34" charset="-122"/>
                  <a:ea typeface="微软雅黑" panose="020B0503020204020204" pitchFamily="34" charset="-122"/>
                </a:rPr>
                <a:t>CP/SP</a:t>
              </a:r>
              <a:endParaRPr lang="zh-CN" altLang="en-US" sz="1086" kern="0" dirty="0">
                <a:solidFill>
                  <a:srgbClr val="FFFFFF"/>
                </a:solidFill>
                <a:latin typeface="微软雅黑" panose="020B0503020204020204" pitchFamily="34" charset="-122"/>
                <a:ea typeface="微软雅黑" panose="020B0503020204020204" pitchFamily="34" charset="-122"/>
              </a:endParaRPr>
            </a:p>
          </p:txBody>
        </p:sp>
        <p:sp>
          <p:nvSpPr>
            <p:cNvPr id="91" name="矩形 90"/>
            <p:cNvSpPr/>
            <p:nvPr/>
          </p:nvSpPr>
          <p:spPr>
            <a:xfrm>
              <a:off x="7629525" y="2072736"/>
              <a:ext cx="1974850" cy="385762"/>
            </a:xfrm>
            <a:prstGeom prst="rect">
              <a:avLst/>
            </a:prstGeom>
            <a:solidFill>
              <a:srgbClr val="92D050"/>
            </a:solidFill>
            <a:ln w="12700" cap="flat" cmpd="sng" algn="ctr">
              <a:solidFill>
                <a:srgbClr val="B5CBE7">
                  <a:shade val="50000"/>
                </a:srgbClr>
              </a:solidFill>
              <a:prstDash val="solid"/>
              <a:miter lim="800000"/>
            </a:ln>
            <a:effectLst/>
          </p:spPr>
          <p:txBody>
            <a:bodyPr anchor="ctr"/>
            <a:lstStyle/>
            <a:p>
              <a:pPr algn="ctr" defTabSz="827258">
                <a:defRPr/>
              </a:pPr>
              <a:r>
                <a:rPr lang="zh-CN" altLang="en-US" sz="1086" kern="0" dirty="0">
                  <a:solidFill>
                    <a:srgbClr val="FFFFFF"/>
                  </a:solidFill>
                  <a:latin typeface="微软雅黑" panose="020B0503020204020204" pitchFamily="34" charset="-122"/>
                  <a:ea typeface="微软雅黑" panose="020B0503020204020204" pitchFamily="34" charset="-122"/>
                </a:rPr>
                <a:t>用户行为数据</a:t>
              </a:r>
            </a:p>
          </p:txBody>
        </p:sp>
        <p:sp>
          <p:nvSpPr>
            <p:cNvPr id="92" name="矩形 91"/>
            <p:cNvSpPr/>
            <p:nvPr/>
          </p:nvSpPr>
          <p:spPr>
            <a:xfrm>
              <a:off x="8948738" y="1640936"/>
              <a:ext cx="655637" cy="385762"/>
            </a:xfrm>
            <a:prstGeom prst="rect">
              <a:avLst/>
            </a:prstGeom>
            <a:solidFill>
              <a:srgbClr val="92D050"/>
            </a:solidFill>
            <a:ln w="12700" cap="flat" cmpd="sng" algn="ctr">
              <a:solidFill>
                <a:srgbClr val="B5CBE7">
                  <a:shade val="50000"/>
                </a:srgbClr>
              </a:solidFill>
              <a:prstDash val="solid"/>
              <a:miter lim="800000"/>
            </a:ln>
            <a:effectLst/>
          </p:spPr>
          <p:txBody>
            <a:bodyPr anchor="ctr"/>
            <a:lstStyle/>
            <a:p>
              <a:pPr algn="ctr" defTabSz="827258">
                <a:defRPr/>
              </a:pPr>
              <a:r>
                <a:rPr lang="en-US" altLang="zh-CN" sz="1086" kern="0" dirty="0">
                  <a:solidFill>
                    <a:srgbClr val="FFFFFF"/>
                  </a:solidFill>
                  <a:latin typeface="微软雅黑" panose="020B0503020204020204" pitchFamily="34" charset="-122"/>
                  <a:ea typeface="微软雅黑" panose="020B0503020204020204" pitchFamily="34" charset="-122"/>
                </a:rPr>
                <a:t>OTA</a:t>
              </a:r>
              <a:endParaRPr lang="zh-CN" altLang="en-US" sz="1086" kern="0" dirty="0">
                <a:solidFill>
                  <a:srgbClr val="FFFFFF"/>
                </a:solidFill>
                <a:latin typeface="微软雅黑" panose="020B0503020204020204" pitchFamily="34" charset="-122"/>
                <a:ea typeface="微软雅黑" panose="020B0503020204020204" pitchFamily="34" charset="-122"/>
              </a:endParaRPr>
            </a:p>
          </p:txBody>
        </p:sp>
        <p:sp>
          <p:nvSpPr>
            <p:cNvPr id="93" name="矩形 92"/>
            <p:cNvSpPr/>
            <p:nvPr/>
          </p:nvSpPr>
          <p:spPr>
            <a:xfrm>
              <a:off x="7632700" y="1640936"/>
              <a:ext cx="546100" cy="385762"/>
            </a:xfrm>
            <a:prstGeom prst="rect">
              <a:avLst/>
            </a:prstGeom>
            <a:solidFill>
              <a:srgbClr val="92D050"/>
            </a:solidFill>
            <a:ln w="12700" cap="flat" cmpd="sng" algn="ctr">
              <a:solidFill>
                <a:srgbClr val="B5CBE7">
                  <a:shade val="50000"/>
                </a:srgbClr>
              </a:solidFill>
              <a:prstDash val="solid"/>
              <a:miter lim="800000"/>
            </a:ln>
            <a:effectLst/>
          </p:spPr>
          <p:txBody>
            <a:bodyPr anchor="ctr"/>
            <a:lstStyle/>
            <a:p>
              <a:pPr algn="ctr" defTabSz="827258"/>
              <a:r>
                <a:rPr lang="zh-CN" altLang="en-US" sz="1086" kern="0" dirty="0">
                  <a:solidFill>
                    <a:srgbClr val="FFFFFF"/>
                  </a:solidFill>
                  <a:latin typeface="微软雅黑" panose="020B0503020204020204" pitchFamily="34" charset="-122"/>
                  <a:ea typeface="微软雅黑" panose="020B0503020204020204" pitchFamily="34" charset="-122"/>
                </a:rPr>
                <a:t>推送</a:t>
              </a:r>
            </a:p>
          </p:txBody>
        </p:sp>
        <p:sp>
          <p:nvSpPr>
            <p:cNvPr id="94" name="矩形 93"/>
            <p:cNvSpPr/>
            <p:nvPr/>
          </p:nvSpPr>
          <p:spPr>
            <a:xfrm>
              <a:off x="8247063" y="1640936"/>
              <a:ext cx="658812" cy="385762"/>
            </a:xfrm>
            <a:prstGeom prst="rect">
              <a:avLst/>
            </a:prstGeom>
            <a:solidFill>
              <a:srgbClr val="92D050"/>
            </a:solidFill>
            <a:ln w="12700" cap="flat" cmpd="sng" algn="ctr">
              <a:solidFill>
                <a:srgbClr val="B5CBE7">
                  <a:shade val="50000"/>
                </a:srgbClr>
              </a:solidFill>
              <a:prstDash val="solid"/>
              <a:miter lim="800000"/>
            </a:ln>
            <a:effectLst/>
          </p:spPr>
          <p:txBody>
            <a:bodyPr anchor="ctr"/>
            <a:lstStyle/>
            <a:p>
              <a:pPr algn="ctr" defTabSz="827258"/>
              <a:r>
                <a:rPr lang="en-US" altLang="zh-CN" sz="1086" kern="0" dirty="0">
                  <a:solidFill>
                    <a:srgbClr val="FFFFFF"/>
                  </a:solidFill>
                  <a:latin typeface="微软雅黑" panose="020B0503020204020204" pitchFamily="34" charset="-122"/>
                  <a:ea typeface="微软雅黑" panose="020B0503020204020204" pitchFamily="34" charset="-122"/>
                </a:rPr>
                <a:t>CP/SP</a:t>
              </a:r>
              <a:endParaRPr lang="zh-CN" altLang="en-US" sz="1086" kern="0" dirty="0">
                <a:solidFill>
                  <a:srgbClr val="FFFFFF"/>
                </a:solidFill>
                <a:latin typeface="微软雅黑" panose="020B0503020204020204" pitchFamily="34" charset="-122"/>
                <a:ea typeface="微软雅黑" panose="020B0503020204020204" pitchFamily="34" charset="-122"/>
              </a:endParaRPr>
            </a:p>
          </p:txBody>
        </p:sp>
        <p:cxnSp>
          <p:nvCxnSpPr>
            <p:cNvPr id="79" name="直接箭头连接符 7180"/>
            <p:cNvCxnSpPr>
              <a:cxnSpLocks noChangeShapeType="1"/>
              <a:stCxn id="53" idx="3"/>
              <a:endCxn id="98" idx="1"/>
            </p:cNvCxnSpPr>
            <p:nvPr/>
          </p:nvCxnSpPr>
          <p:spPr bwMode="auto">
            <a:xfrm>
              <a:off x="5872163" y="1928813"/>
              <a:ext cx="1144587" cy="2898"/>
            </a:xfrm>
            <a:prstGeom prst="straightConnector1">
              <a:avLst/>
            </a:prstGeom>
            <a:noFill/>
            <a:ln w="38100" algn="ctr">
              <a:solidFill>
                <a:srgbClr val="00B0F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圆柱形 98"/>
            <p:cNvSpPr/>
            <p:nvPr/>
          </p:nvSpPr>
          <p:spPr>
            <a:xfrm>
              <a:off x="2178831" y="2703290"/>
              <a:ext cx="3224051" cy="263483"/>
            </a:xfrm>
            <a:prstGeom prst="can">
              <a:avLst/>
            </a:prstGeom>
            <a:solidFill>
              <a:srgbClr val="92D050"/>
            </a:solidFill>
            <a:ln w="12700" cap="flat" cmpd="sng" algn="ctr">
              <a:solidFill>
                <a:srgbClr val="B5CBE7">
                  <a:shade val="50000"/>
                </a:srgbClr>
              </a:solidFill>
              <a:prstDash val="solid"/>
              <a:miter lim="800000"/>
            </a:ln>
            <a:effectLst/>
          </p:spPr>
          <p:txBody>
            <a:bodyPr anchor="ctr"/>
            <a:lstStyle/>
            <a:p>
              <a:pPr algn="ctr" defTabSz="827258">
                <a:defRPr/>
              </a:pPr>
              <a:r>
                <a:rPr lang="en-US" altLang="zh-CN" sz="1086" kern="0">
                  <a:solidFill>
                    <a:srgbClr val="FFFFFF"/>
                  </a:solidFill>
                  <a:latin typeface="微软雅黑" panose="020B0503020204020204" pitchFamily="34" charset="-122"/>
                  <a:ea typeface="微软雅黑" panose="020B0503020204020204" pitchFamily="34" charset="-122"/>
                </a:rPr>
                <a:t>Mysql+Redis+</a:t>
              </a:r>
              <a:r>
                <a:rPr lang="zh-CN" altLang="en-US" sz="1086" kern="0" dirty="0">
                  <a:solidFill>
                    <a:srgbClr val="FFFFFF"/>
                  </a:solidFill>
                  <a:latin typeface="微软雅黑" panose="020B0503020204020204" pitchFamily="34" charset="-122"/>
                  <a:ea typeface="微软雅黑" panose="020B0503020204020204" pitchFamily="34" charset="-122"/>
                </a:rPr>
                <a:t>大数据</a:t>
              </a:r>
            </a:p>
          </p:txBody>
        </p:sp>
      </p:grpSp>
      <p:sp>
        <p:nvSpPr>
          <p:cNvPr id="95" name="矩形 94"/>
          <p:cNvSpPr/>
          <p:nvPr/>
        </p:nvSpPr>
        <p:spPr>
          <a:xfrm>
            <a:off x="10327828" y="1536778"/>
            <a:ext cx="683623" cy="21973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zh-CN" altLang="en-US" sz="1086" dirty="0">
                <a:latin typeface="微软雅黑" panose="020B0503020204020204" pitchFamily="34" charset="-122"/>
                <a:ea typeface="微软雅黑" panose="020B0503020204020204" pitchFamily="34" charset="-122"/>
              </a:rPr>
              <a:t>第二版</a:t>
            </a:r>
          </a:p>
        </p:txBody>
      </p:sp>
      <p:sp>
        <p:nvSpPr>
          <p:cNvPr id="96" name="矩形 95"/>
          <p:cNvSpPr/>
          <p:nvPr/>
        </p:nvSpPr>
        <p:spPr>
          <a:xfrm>
            <a:off x="9504188" y="1536778"/>
            <a:ext cx="747523" cy="211017"/>
          </a:xfrm>
          <a:prstGeom prst="rect">
            <a:avLst/>
          </a:prstGeom>
          <a:solidFill>
            <a:srgbClr val="92D050"/>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zh-CN" altLang="en-US" sz="1086" dirty="0">
                <a:latin typeface="微软雅黑" panose="020B0503020204020204" pitchFamily="34" charset="-122"/>
                <a:ea typeface="微软雅黑" panose="020B0503020204020204" pitchFamily="34" charset="-122"/>
              </a:rPr>
              <a:t>第一版</a:t>
            </a:r>
          </a:p>
        </p:txBody>
      </p:sp>
      <p:sp>
        <p:nvSpPr>
          <p:cNvPr id="98" name="矩形 97"/>
          <p:cNvSpPr/>
          <p:nvPr/>
        </p:nvSpPr>
        <p:spPr>
          <a:xfrm>
            <a:off x="7474188" y="2306556"/>
            <a:ext cx="489468" cy="761274"/>
          </a:xfrm>
          <a:prstGeom prst="rect">
            <a:avLst/>
          </a:prstGeom>
          <a:solidFill>
            <a:srgbClr val="92D050"/>
          </a:solidFill>
          <a:ln w="12700" cap="flat" cmpd="sng" algn="ctr">
            <a:solidFill>
              <a:srgbClr val="B5CBE7">
                <a:shade val="50000"/>
              </a:srgbClr>
            </a:solidFill>
            <a:prstDash val="solid"/>
            <a:miter lim="800000"/>
          </a:ln>
          <a:effectLst/>
        </p:spPr>
        <p:txBody>
          <a:bodyPr anchor="ctr"/>
          <a:lstStyle/>
          <a:p>
            <a:pPr algn="ctr" defTabSz="827258">
              <a:defRPr/>
            </a:pPr>
            <a:r>
              <a:rPr lang="zh-CN" altLang="en-US" sz="1086" kern="0" dirty="0">
                <a:solidFill>
                  <a:srgbClr val="FFFFFF"/>
                </a:solidFill>
                <a:latin typeface="微软雅黑" panose="020B0503020204020204" pitchFamily="34" charset="-122"/>
                <a:ea typeface="微软雅黑" panose="020B0503020204020204" pitchFamily="34" charset="-122"/>
              </a:rPr>
              <a:t>数据同步</a:t>
            </a:r>
          </a:p>
        </p:txBody>
      </p:sp>
    </p:spTree>
    <p:extLst>
      <p:ext uri="{BB962C8B-B14F-4D97-AF65-F5344CB8AC3E}">
        <p14:creationId xmlns:p14="http://schemas.microsoft.com/office/powerpoint/2010/main" val="1056555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5156" y="107901"/>
            <a:ext cx="4999954" cy="480131"/>
          </a:xfrm>
          <a:prstGeom prst="rect">
            <a:avLst/>
          </a:prstGeom>
        </p:spPr>
        <p:txBody>
          <a:bodyPr wrap="square">
            <a:spAutoFit/>
          </a:bodyPr>
          <a:lstStyle/>
          <a:p>
            <a:pPr>
              <a:lnSpc>
                <a:spcPct val="90000"/>
              </a:lnSpc>
            </a:pPr>
            <a:r>
              <a:rPr lang="zh-CN" altLang="en-US" sz="2800" b="1" dirty="0">
                <a:solidFill>
                  <a:srgbClr val="C00000"/>
                </a:solidFill>
                <a:latin typeface="微软雅黑" pitchFamily="34" charset="-122"/>
                <a:ea typeface="微软雅黑" pitchFamily="34" charset="-122"/>
                <a:sym typeface="微软雅黑" pitchFamily="34" charset="-122"/>
              </a:rPr>
              <a:t>二、产品</a:t>
            </a:r>
            <a:r>
              <a:rPr lang="zh-CN" altLang="en-US" sz="2800" b="1" dirty="0" smtClean="0">
                <a:solidFill>
                  <a:srgbClr val="C00000"/>
                </a:solidFill>
                <a:latin typeface="微软雅黑" pitchFamily="34" charset="-122"/>
                <a:ea typeface="微软雅黑" pitchFamily="34" charset="-122"/>
                <a:sym typeface="微软雅黑" pitchFamily="34" charset="-122"/>
              </a:rPr>
              <a:t>方案</a:t>
            </a:r>
            <a:r>
              <a:rPr lang="en-US" altLang="zh-CN" sz="2800" b="1" dirty="0" smtClean="0">
                <a:solidFill>
                  <a:srgbClr val="C00000"/>
                </a:solidFill>
                <a:latin typeface="微软雅黑" pitchFamily="34" charset="-122"/>
                <a:ea typeface="微软雅黑" pitchFamily="34" charset="-122"/>
                <a:sym typeface="微软雅黑" pitchFamily="34" charset="-122"/>
              </a:rPr>
              <a:t>-</a:t>
            </a:r>
            <a:r>
              <a:rPr lang="zh-CN" altLang="en-US" sz="2800" b="1" dirty="0" smtClean="0">
                <a:solidFill>
                  <a:srgbClr val="C00000"/>
                </a:solidFill>
                <a:latin typeface="微软雅黑" pitchFamily="34" charset="-122"/>
                <a:ea typeface="微软雅黑" pitchFamily="34" charset="-122"/>
                <a:sym typeface="微软雅黑" pitchFamily="34" charset="-122"/>
              </a:rPr>
              <a:t>端：技术架构图</a:t>
            </a:r>
            <a:endParaRPr lang="zh-CN" altLang="en-US" sz="2800" b="1" dirty="0">
              <a:solidFill>
                <a:srgbClr val="C00000"/>
              </a:solidFill>
              <a:latin typeface="微软雅黑" pitchFamily="34" charset="-122"/>
              <a:ea typeface="微软雅黑" pitchFamily="34" charset="-122"/>
            </a:endParaRPr>
          </a:p>
        </p:txBody>
      </p:sp>
      <p:sp>
        <p:nvSpPr>
          <p:cNvPr id="5" name="矩形 4"/>
          <p:cNvSpPr/>
          <p:nvPr/>
        </p:nvSpPr>
        <p:spPr>
          <a:xfrm>
            <a:off x="313025" y="4885582"/>
            <a:ext cx="7133630" cy="5777865"/>
          </a:xfrm>
          <a:prstGeom prst="rect">
            <a:avLst/>
          </a:prstGeom>
        </p:spPr>
      </p:sp>
      <p:sp>
        <p:nvSpPr>
          <p:cNvPr id="6" name="圆角矩形 5"/>
          <p:cNvSpPr/>
          <p:nvPr/>
        </p:nvSpPr>
        <p:spPr>
          <a:xfrm>
            <a:off x="4468561" y="1063259"/>
            <a:ext cx="3067391" cy="111565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effectLst/>
                <a:latin typeface="微软雅黑" panose="020B0503020204020204" pitchFamily="34" charset="-122"/>
                <a:ea typeface="微软雅黑" panose="020B0503020204020204" pitchFamily="34" charset="-122"/>
                <a:cs typeface="Times New Roman" panose="02020603050405020304" pitchFamily="18" charset="0"/>
              </a:rPr>
              <a:t>AliOS Application</a:t>
            </a:r>
            <a:endParaRPr lang="zh-CN" sz="1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圆角矩形 6"/>
          <p:cNvSpPr/>
          <p:nvPr/>
        </p:nvSpPr>
        <p:spPr>
          <a:xfrm>
            <a:off x="1212155" y="2321347"/>
            <a:ext cx="6323797" cy="43942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sz="1000" dirty="0">
                <a:effectLst/>
                <a:latin typeface="微软雅黑" panose="020B0503020204020204" pitchFamily="34" charset="-122"/>
                <a:ea typeface="微软雅黑" panose="020B0503020204020204" pitchFamily="34" charset="-122"/>
                <a:cs typeface="Times New Roman" panose="02020603050405020304" pitchFamily="18" charset="0"/>
              </a:rPr>
              <a:t>AliOS Application Framework</a:t>
            </a:r>
            <a:endParaRPr lang="zh-CN" sz="1000" dirty="0">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圆角矩形 7"/>
          <p:cNvSpPr/>
          <p:nvPr/>
        </p:nvSpPr>
        <p:spPr>
          <a:xfrm>
            <a:off x="1222230" y="2902253"/>
            <a:ext cx="1920300" cy="72226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1000" dirty="0">
                <a:latin typeface="微软雅黑" panose="020B0503020204020204" pitchFamily="34" charset="-122"/>
                <a:ea typeface="微软雅黑" panose="020B0503020204020204" pitchFamily="34" charset="-122"/>
                <a:cs typeface="Times New Roman" panose="02020603050405020304" pitchFamily="18" charset="0"/>
              </a:rPr>
              <a:t>App Runtime</a:t>
            </a:r>
            <a:endParaRPr lang="zh-CN" sz="1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3223714" y="2902253"/>
            <a:ext cx="1947577" cy="73816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1000" dirty="0">
                <a:latin typeface="微软雅黑" panose="020B0503020204020204" pitchFamily="34" charset="-122"/>
                <a:ea typeface="微软雅黑" panose="020B0503020204020204" pitchFamily="34" charset="-122"/>
                <a:cs typeface="Times New Roman" panose="02020603050405020304" pitchFamily="18" charset="0"/>
              </a:rPr>
              <a:t>AI Capability</a:t>
            </a:r>
            <a:endParaRPr lang="zh-CN" sz="1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圆角矩形 9"/>
          <p:cNvSpPr/>
          <p:nvPr/>
        </p:nvSpPr>
        <p:spPr>
          <a:xfrm>
            <a:off x="5273654" y="2900794"/>
            <a:ext cx="2247972" cy="73861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1000" dirty="0">
                <a:latin typeface="微软雅黑" panose="020B0503020204020204" pitchFamily="34" charset="-122"/>
                <a:ea typeface="微软雅黑" panose="020B0503020204020204" pitchFamily="34" charset="-122"/>
                <a:cs typeface="Times New Roman" panose="02020603050405020304" pitchFamily="18" charset="0"/>
              </a:rPr>
              <a:t>Cloud </a:t>
            </a:r>
          </a:p>
          <a:p>
            <a:r>
              <a:rPr lang="en-US" sz="1000" dirty="0">
                <a:latin typeface="微软雅黑" panose="020B0503020204020204" pitchFamily="34" charset="-122"/>
                <a:ea typeface="微软雅黑" panose="020B0503020204020204" pitchFamily="34" charset="-122"/>
                <a:cs typeface="Times New Roman" panose="02020603050405020304" pitchFamily="18" charset="0"/>
              </a:rPr>
              <a:t>Service</a:t>
            </a:r>
            <a:endParaRPr lang="zh-CN" sz="1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圆角矩形 10"/>
          <p:cNvSpPr/>
          <p:nvPr/>
        </p:nvSpPr>
        <p:spPr>
          <a:xfrm>
            <a:off x="1182407" y="3723545"/>
            <a:ext cx="6339219" cy="43942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dirty="0">
                <a:latin typeface="微软雅黑" panose="020B0503020204020204" pitchFamily="34" charset="-122"/>
                <a:ea typeface="微软雅黑" panose="020B0503020204020204" pitchFamily="34" charset="-122"/>
                <a:cs typeface="Times New Roman" panose="02020603050405020304" pitchFamily="18" charset="0"/>
              </a:rPr>
              <a:t>System Service</a:t>
            </a:r>
            <a:endParaRPr lang="zh-CN" sz="1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圆角矩形 11"/>
          <p:cNvSpPr/>
          <p:nvPr/>
        </p:nvSpPr>
        <p:spPr>
          <a:xfrm>
            <a:off x="5274513" y="4296271"/>
            <a:ext cx="2230317" cy="43942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dirty="0">
                <a:latin typeface="微软雅黑" panose="020B0503020204020204" pitchFamily="34" charset="-122"/>
                <a:ea typeface="微软雅黑" panose="020B0503020204020204" pitchFamily="34" charset="-122"/>
                <a:cs typeface="Times New Roman" panose="02020603050405020304" pitchFamily="18" charset="0"/>
              </a:rPr>
              <a:t>Security</a:t>
            </a:r>
            <a:endParaRPr lang="zh-CN" sz="1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圆角矩形 12"/>
          <p:cNvSpPr/>
          <p:nvPr/>
        </p:nvSpPr>
        <p:spPr>
          <a:xfrm>
            <a:off x="1182407" y="4294821"/>
            <a:ext cx="3988884" cy="43071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1000" dirty="0">
                <a:latin typeface="微软雅黑" panose="020B0503020204020204" pitchFamily="34" charset="-122"/>
                <a:ea typeface="微软雅黑" panose="020B0503020204020204" pitchFamily="34" charset="-122"/>
                <a:cs typeface="Times New Roman" panose="02020603050405020304" pitchFamily="18" charset="0"/>
              </a:rPr>
              <a:t>HAL &amp; Kernel</a:t>
            </a:r>
            <a:endParaRPr lang="zh-CN" sz="1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圆角矩形 13"/>
          <p:cNvSpPr/>
          <p:nvPr/>
        </p:nvSpPr>
        <p:spPr>
          <a:xfrm>
            <a:off x="5302436" y="5255090"/>
            <a:ext cx="2219190" cy="338582"/>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dirty="0">
                <a:latin typeface="微软雅黑" panose="020B0503020204020204" pitchFamily="34" charset="-122"/>
                <a:ea typeface="微软雅黑" panose="020B0503020204020204" pitchFamily="34" charset="-122"/>
                <a:cs typeface="Times New Roman" panose="02020603050405020304" pitchFamily="18" charset="0"/>
              </a:rPr>
              <a:t>MCU</a:t>
            </a:r>
            <a:endParaRPr lang="zh-CN" sz="1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文本框 17"/>
          <p:cNvSpPr txBox="1"/>
          <p:nvPr/>
        </p:nvSpPr>
        <p:spPr>
          <a:xfrm>
            <a:off x="4438813" y="5439609"/>
            <a:ext cx="732478" cy="24574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en-US" sz="800" kern="100" dirty="0">
                <a:solidFill>
                  <a:srgbClr val="66B2E1"/>
                </a:solidFill>
                <a:effectLst/>
                <a:ea typeface="宋体" panose="02010600030101010101" pitchFamily="2" charset="-122"/>
                <a:cs typeface="Times New Roman" panose="02020603050405020304" pitchFamily="18" charset="0"/>
              </a:rPr>
              <a:t>SPI/UART</a:t>
            </a:r>
            <a:endParaRPr lang="zh-CN" sz="1050" kern="100">
              <a:effectLst/>
              <a:ea typeface="宋体" panose="02010600030101010101" pitchFamily="2" charset="-122"/>
              <a:cs typeface="Times New Roman" panose="02020603050405020304" pitchFamily="18" charset="0"/>
            </a:endParaRPr>
          </a:p>
        </p:txBody>
      </p:sp>
      <p:sp>
        <p:nvSpPr>
          <p:cNvPr id="16" name="圆角矩形 15"/>
          <p:cNvSpPr/>
          <p:nvPr/>
        </p:nvSpPr>
        <p:spPr>
          <a:xfrm>
            <a:off x="1182450" y="6380635"/>
            <a:ext cx="6339177" cy="33845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dirty="0">
                <a:effectLst/>
                <a:latin typeface="微软雅黑" panose="020B0503020204020204" pitchFamily="34" charset="-122"/>
                <a:ea typeface="微软雅黑" panose="020B0503020204020204" pitchFamily="34" charset="-122"/>
                <a:cs typeface="Times New Roman" panose="02020603050405020304" pitchFamily="18" charset="0"/>
              </a:rPr>
              <a:t>Car</a:t>
            </a:r>
            <a:endParaRPr lang="zh-CN" sz="1200" dirty="0">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17" name="文本框 17"/>
          <p:cNvSpPr txBox="1"/>
          <p:nvPr/>
        </p:nvSpPr>
        <p:spPr>
          <a:xfrm>
            <a:off x="6448181" y="5881783"/>
            <a:ext cx="689911" cy="24574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en-US" sz="800" dirty="0">
                <a:solidFill>
                  <a:srgbClr val="66B2E1"/>
                </a:solidFill>
                <a:effectLst/>
                <a:latin typeface="宋体" panose="02010600030101010101" pitchFamily="2" charset="-122"/>
                <a:ea typeface="宋体" panose="02010600030101010101" pitchFamily="2" charset="-122"/>
                <a:cs typeface="Times New Roman" panose="02020603050405020304" pitchFamily="18" charset="0"/>
              </a:rPr>
              <a:t>CAN/BUS</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8" name="圆角矩形 17"/>
          <p:cNvSpPr/>
          <p:nvPr/>
        </p:nvSpPr>
        <p:spPr>
          <a:xfrm>
            <a:off x="1218802" y="1049428"/>
            <a:ext cx="3186676" cy="1133676"/>
          </a:xfrm>
          <a:prstGeom prst="roundRect">
            <a:avLst/>
          </a:prstGeom>
          <a:solidFill>
            <a:srgbClr val="66B2E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dirty="0">
                <a:effectLst/>
                <a:latin typeface="微软雅黑" panose="020B0503020204020204" pitchFamily="34" charset="-122"/>
                <a:ea typeface="微软雅黑" panose="020B0503020204020204" pitchFamily="34" charset="-122"/>
                <a:cs typeface="Times New Roman" panose="02020603050405020304" pitchFamily="18" charset="0"/>
              </a:rPr>
              <a:t>LY Application</a:t>
            </a:r>
            <a:endParaRPr lang="zh-CN" sz="1200" dirty="0">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19" name="圆角矩形 18"/>
          <p:cNvSpPr/>
          <p:nvPr/>
        </p:nvSpPr>
        <p:spPr>
          <a:xfrm>
            <a:off x="4562354" y="1135450"/>
            <a:ext cx="2873345" cy="277097"/>
          </a:xfrm>
          <a:prstGeom prst="roundRect">
            <a:avLst/>
          </a:prstGeom>
          <a:solidFill>
            <a:srgbClr val="66B2E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dirty="0">
                <a:effectLst/>
                <a:latin typeface="微软雅黑" panose="020B0503020204020204" pitchFamily="34" charset="-122"/>
                <a:ea typeface="微软雅黑" panose="020B0503020204020204" pitchFamily="34" charset="-122"/>
                <a:cs typeface="Times New Roman" panose="02020603050405020304" pitchFamily="18" charset="0"/>
              </a:rPr>
              <a:t>LY Custom(Desktop,SystemUI,Setting ,etc.)</a:t>
            </a:r>
            <a:endParaRPr lang="zh-CN" sz="1000" dirty="0">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20" name="圆角矩形 19"/>
          <p:cNvSpPr/>
          <p:nvPr/>
        </p:nvSpPr>
        <p:spPr>
          <a:xfrm>
            <a:off x="6051260" y="2402500"/>
            <a:ext cx="1368547" cy="271734"/>
          </a:xfrm>
          <a:prstGeom prst="roundRect">
            <a:avLst/>
          </a:prstGeom>
          <a:solidFill>
            <a:srgbClr val="66B2E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dirty="0">
                <a:effectLst/>
                <a:latin typeface="微软雅黑" panose="020B0503020204020204" pitchFamily="34" charset="-122"/>
                <a:ea typeface="微软雅黑" panose="020B0503020204020204" pitchFamily="34" charset="-122"/>
                <a:cs typeface="Times New Roman" panose="02020603050405020304" pitchFamily="18" charset="0"/>
              </a:rPr>
              <a:t>LY DataCollection</a:t>
            </a:r>
            <a:endParaRPr lang="zh-CN" sz="1000" dirty="0">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21" name="圆角矩形 20"/>
          <p:cNvSpPr/>
          <p:nvPr/>
        </p:nvSpPr>
        <p:spPr>
          <a:xfrm>
            <a:off x="6046017" y="3317334"/>
            <a:ext cx="1368545" cy="271734"/>
          </a:xfrm>
          <a:prstGeom prst="roundRect">
            <a:avLst/>
          </a:prstGeom>
          <a:solidFill>
            <a:srgbClr val="66B2E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dirty="0">
                <a:latin typeface="微软雅黑" panose="020B0503020204020204" pitchFamily="34" charset="-122"/>
                <a:ea typeface="微软雅黑" panose="020B0503020204020204" pitchFamily="34" charset="-122"/>
                <a:cs typeface="Times New Roman" panose="02020603050405020304" pitchFamily="18" charset="0"/>
              </a:rPr>
              <a:t>LY Cloud Service</a:t>
            </a:r>
            <a:endParaRPr lang="zh-CN" sz="10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2" name="直接箭头连接符 21"/>
          <p:cNvCxnSpPr>
            <a:stCxn id="14" idx="2"/>
          </p:cNvCxnSpPr>
          <p:nvPr/>
        </p:nvCxnSpPr>
        <p:spPr>
          <a:xfrm>
            <a:off x="6412032" y="5593672"/>
            <a:ext cx="4496" cy="78696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6033657" y="3810937"/>
            <a:ext cx="1368546" cy="269208"/>
          </a:xfrm>
          <a:prstGeom prst="roundRect">
            <a:avLst/>
          </a:prstGeom>
          <a:solidFill>
            <a:srgbClr val="66B2E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dirty="0">
                <a:latin typeface="微软雅黑" panose="020B0503020204020204" pitchFamily="34" charset="-122"/>
                <a:ea typeface="微软雅黑" panose="020B0503020204020204" pitchFamily="34" charset="-122"/>
                <a:cs typeface="Times New Roman" panose="02020603050405020304" pitchFamily="18" charset="0"/>
              </a:rPr>
              <a:t>LY Native Service</a:t>
            </a:r>
            <a:endParaRPr lang="zh-CN" sz="1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圆角矩形 23"/>
          <p:cNvSpPr/>
          <p:nvPr/>
        </p:nvSpPr>
        <p:spPr>
          <a:xfrm>
            <a:off x="1182450" y="5254766"/>
            <a:ext cx="3155017" cy="386049"/>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dirty="0">
                <a:latin typeface="微软雅黑" panose="020B0503020204020204" pitchFamily="34" charset="-122"/>
                <a:ea typeface="微软雅黑" panose="020B0503020204020204" pitchFamily="34" charset="-122"/>
                <a:cs typeface="Times New Roman" panose="02020603050405020304" pitchFamily="18" charset="0"/>
              </a:rPr>
              <a:t>ARM</a:t>
            </a:r>
            <a:endParaRPr lang="zh-CN" sz="1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圆角矩形 24"/>
          <p:cNvSpPr/>
          <p:nvPr/>
        </p:nvSpPr>
        <p:spPr>
          <a:xfrm>
            <a:off x="2511099" y="4345372"/>
            <a:ext cx="2611094" cy="33782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sz="1000" dirty="0">
                <a:latin typeface="微软雅黑" panose="020B0503020204020204" pitchFamily="34" charset="-122"/>
                <a:ea typeface="微软雅黑" panose="020B0503020204020204" pitchFamily="34" charset="-122"/>
                <a:cs typeface="Times New Roman" panose="02020603050405020304" pitchFamily="18" charset="0"/>
              </a:rPr>
              <a:t>Drvier(GPS,Sensor.etc)</a:t>
            </a:r>
            <a:endParaRPr lang="zh-CN" sz="10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6" name="直接箭头连接符 25"/>
          <p:cNvCxnSpPr/>
          <p:nvPr/>
        </p:nvCxnSpPr>
        <p:spPr>
          <a:xfrm flipV="1">
            <a:off x="4316182" y="5435760"/>
            <a:ext cx="986254" cy="38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1257956" y="5793364"/>
            <a:ext cx="627021" cy="309928"/>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dirty="0">
                <a:latin typeface="微软雅黑" panose="020B0503020204020204" pitchFamily="34" charset="-122"/>
                <a:ea typeface="微软雅黑" panose="020B0503020204020204" pitchFamily="34" charset="-122"/>
                <a:cs typeface="Times New Roman" panose="02020603050405020304" pitchFamily="18" charset="0"/>
              </a:rPr>
              <a:t>GPS</a:t>
            </a:r>
            <a:endParaRPr lang="zh-CN" sz="1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圆角矩形 28"/>
          <p:cNvSpPr/>
          <p:nvPr/>
        </p:nvSpPr>
        <p:spPr>
          <a:xfrm>
            <a:off x="2801390" y="5801949"/>
            <a:ext cx="626462" cy="30988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dirty="0">
                <a:latin typeface="微软雅黑" panose="020B0503020204020204" pitchFamily="34" charset="-122"/>
                <a:ea typeface="微软雅黑" panose="020B0503020204020204" pitchFamily="34" charset="-122"/>
                <a:cs typeface="Times New Roman" panose="02020603050405020304" pitchFamily="18" charset="0"/>
              </a:rPr>
              <a:t>LCD</a:t>
            </a:r>
            <a:endParaRPr lang="zh-CN" sz="1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圆角矩形 29"/>
          <p:cNvSpPr/>
          <p:nvPr/>
        </p:nvSpPr>
        <p:spPr>
          <a:xfrm>
            <a:off x="2036823" y="5793128"/>
            <a:ext cx="626462" cy="30988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dirty="0">
                <a:latin typeface="微软雅黑" panose="020B0503020204020204" pitchFamily="34" charset="-122"/>
                <a:ea typeface="微软雅黑" panose="020B0503020204020204" pitchFamily="34" charset="-122"/>
                <a:cs typeface="Times New Roman" panose="02020603050405020304" pitchFamily="18" charset="0"/>
              </a:rPr>
              <a:t>TP</a:t>
            </a:r>
            <a:endParaRPr lang="zh-CN" sz="1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圆角矩形 30"/>
          <p:cNvSpPr/>
          <p:nvPr/>
        </p:nvSpPr>
        <p:spPr>
          <a:xfrm>
            <a:off x="3565956" y="5801949"/>
            <a:ext cx="626462" cy="30924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dirty="0">
                <a:latin typeface="微软雅黑" panose="020B0503020204020204" pitchFamily="34" charset="-122"/>
                <a:ea typeface="微软雅黑" panose="020B0503020204020204" pitchFamily="34" charset="-122"/>
                <a:cs typeface="Times New Roman" panose="02020603050405020304" pitchFamily="18" charset="0"/>
              </a:rPr>
              <a:t>Etc..</a:t>
            </a:r>
            <a:endParaRPr lang="zh-CN" sz="1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p:cNvSpPr/>
          <p:nvPr/>
        </p:nvSpPr>
        <p:spPr>
          <a:xfrm>
            <a:off x="7878309" y="5797943"/>
            <a:ext cx="743653" cy="2556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Aft>
                <a:spcPts val="0"/>
              </a:spcAft>
            </a:pPr>
            <a:r>
              <a:rPr lang="en-US" sz="1200" dirty="0">
                <a:effectLst/>
                <a:latin typeface="宋体" panose="02010600030101010101" pitchFamily="2" charset="-122"/>
                <a:ea typeface="宋体" panose="02010600030101010101" pitchFamily="2" charset="-122"/>
                <a:cs typeface="Times New Roman" panose="02020603050405020304" pitchFamily="18" charset="0"/>
              </a:rPr>
              <a:t>AliOS</a:t>
            </a:r>
            <a:r>
              <a:rPr lang="zh-CN" sz="1200" dirty="0">
                <a:effectLst/>
                <a:latin typeface="宋体" panose="02010600030101010101" pitchFamily="2" charset="-122"/>
                <a:ea typeface="宋体" panose="02010600030101010101" pitchFamily="2" charset="-122"/>
                <a:cs typeface="Times New Roman" panose="02020603050405020304" pitchFamily="18" charset="0"/>
              </a:rPr>
              <a:t>提供</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9" name="矩形 38"/>
          <p:cNvSpPr/>
          <p:nvPr/>
        </p:nvSpPr>
        <p:spPr>
          <a:xfrm>
            <a:off x="7880564" y="5480363"/>
            <a:ext cx="743763" cy="255600"/>
          </a:xfrm>
          <a:prstGeom prst="rect">
            <a:avLst/>
          </a:prstGeom>
          <a:solidFill>
            <a:srgbClr val="66B2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Aft>
                <a:spcPts val="0"/>
              </a:spcAft>
            </a:pPr>
            <a:r>
              <a:rPr lang="en-US" sz="1200" dirty="0">
                <a:effectLst/>
                <a:latin typeface="宋体" panose="02010600030101010101" pitchFamily="2" charset="-122"/>
                <a:ea typeface="宋体" panose="02010600030101010101" pitchFamily="2" charset="-122"/>
                <a:cs typeface="Times New Roman" panose="02020603050405020304" pitchFamily="18" charset="0"/>
              </a:rPr>
              <a:t>LY</a:t>
            </a:r>
            <a:r>
              <a:rPr lang="zh-CN" sz="1200" dirty="0">
                <a:effectLst/>
                <a:latin typeface="宋体" panose="02010600030101010101" pitchFamily="2" charset="-122"/>
                <a:ea typeface="宋体" panose="02010600030101010101" pitchFamily="2" charset="-122"/>
                <a:cs typeface="Times New Roman" panose="02020603050405020304" pitchFamily="18" charset="0"/>
              </a:rPr>
              <a:t>开发</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0" name="矩形 39"/>
          <p:cNvSpPr/>
          <p:nvPr/>
        </p:nvSpPr>
        <p:spPr>
          <a:xfrm>
            <a:off x="7884128" y="6102565"/>
            <a:ext cx="740200" cy="2556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Aft>
                <a:spcPts val="0"/>
              </a:spcAft>
            </a:pPr>
            <a:r>
              <a:rPr lang="en-US" altLang="zh-CN" sz="1200" dirty="0">
                <a:latin typeface="微软雅黑" panose="020B0503020204020204" pitchFamily="34" charset="-122"/>
                <a:ea typeface="微软雅黑" panose="020B0503020204020204" pitchFamily="34" charset="-122"/>
              </a:rPr>
              <a:t>Tier1</a:t>
            </a:r>
            <a:r>
              <a:rPr lang="zh-CN" sz="1200" dirty="0" smtClean="0">
                <a:effectLst/>
                <a:latin typeface="宋体" panose="02010600030101010101" pitchFamily="2" charset="-122"/>
                <a:ea typeface="宋体" panose="02010600030101010101" pitchFamily="2" charset="-122"/>
                <a:cs typeface="Times New Roman" panose="02020603050405020304" pitchFamily="18" charset="0"/>
              </a:rPr>
              <a:t>提供</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2" name="矩形 41"/>
          <p:cNvSpPr/>
          <p:nvPr/>
        </p:nvSpPr>
        <p:spPr>
          <a:xfrm>
            <a:off x="7880561" y="6433104"/>
            <a:ext cx="743763" cy="25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Aft>
                <a:spcPts val="0"/>
              </a:spcAft>
            </a:pPr>
            <a:r>
              <a:rPr lang="zh-CN" altLang="en-US" sz="1200" dirty="0">
                <a:latin typeface="宋体" panose="02010600030101010101" pitchFamily="2" charset="-122"/>
                <a:ea typeface="宋体" panose="02010600030101010101" pitchFamily="2" charset="-122"/>
                <a:cs typeface="Times New Roman" panose="02020603050405020304" pitchFamily="18" charset="0"/>
              </a:rPr>
              <a:t>车厂</a:t>
            </a:r>
            <a:r>
              <a:rPr lang="zh-CN" sz="1200" dirty="0" smtClean="0">
                <a:effectLst/>
                <a:latin typeface="宋体" panose="02010600030101010101" pitchFamily="2" charset="-122"/>
                <a:ea typeface="宋体" panose="02010600030101010101" pitchFamily="2" charset="-122"/>
                <a:cs typeface="Times New Roman" panose="02020603050405020304" pitchFamily="18" charset="0"/>
              </a:rPr>
              <a:t>提供</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 name="矩形 1"/>
          <p:cNvSpPr/>
          <p:nvPr/>
        </p:nvSpPr>
        <p:spPr>
          <a:xfrm>
            <a:off x="8009057" y="525541"/>
            <a:ext cx="4015411" cy="3847207"/>
          </a:xfrm>
          <a:prstGeom prst="rect">
            <a:avLst/>
          </a:prstGeom>
        </p:spPr>
        <p:txBody>
          <a:bodyPr wrap="square">
            <a:spAutoFit/>
          </a:bodyPr>
          <a:lstStyle/>
          <a:p>
            <a:endParaRPr lang="zh-CN" altLang="en-US" sz="1600" dirty="0"/>
          </a:p>
          <a:p>
            <a:pPr marL="285750" indent="-285750">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端的解决</a:t>
            </a:r>
            <a:r>
              <a:rPr lang="zh-CN" altLang="en-US" sz="1400" dirty="0">
                <a:latin typeface="微软雅黑" panose="020B0503020204020204" pitchFamily="34" charset="-122"/>
                <a:ea typeface="微软雅黑" panose="020B0503020204020204" pitchFamily="34" charset="-122"/>
              </a:rPr>
              <a:t>方案基于</a:t>
            </a:r>
            <a:r>
              <a:rPr lang="zh-CN" altLang="en-US" sz="1400" dirty="0" smtClean="0">
                <a:latin typeface="微软雅黑" panose="020B0503020204020204" pitchFamily="34" charset="-122"/>
                <a:ea typeface="微软雅黑" panose="020B0503020204020204" pitchFamily="34" charset="-122"/>
              </a:rPr>
              <a:t>AliOS。</a:t>
            </a:r>
            <a:endParaRPr lang="en-US" altLang="zh-CN" sz="1400" dirty="0" smtClean="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在</a:t>
            </a:r>
            <a:r>
              <a:rPr lang="zh-CN" altLang="en-US" sz="1400" dirty="0">
                <a:latin typeface="微软雅黑" panose="020B0503020204020204" pitchFamily="34" charset="-122"/>
                <a:ea typeface="微软雅黑" panose="020B0503020204020204" pitchFamily="34" charset="-122"/>
              </a:rPr>
              <a:t>应用层开发了联友</a:t>
            </a:r>
            <a:r>
              <a:rPr lang="zh-CN" altLang="en-US" sz="1400" dirty="0" smtClean="0">
                <a:latin typeface="微软雅黑" panose="020B0503020204020204" pitchFamily="34" charset="-122"/>
                <a:ea typeface="微软雅黑" panose="020B0503020204020204" pitchFamily="34" charset="-122"/>
              </a:rPr>
              <a:t>的应用，包括车辆体验，行车安全等。</a:t>
            </a:r>
            <a:endParaRPr lang="en-US" altLang="zh-CN" sz="1400" dirty="0" smtClean="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在AliOS原生的系统应用上根据车厂的需求，进行二次开发，定制系统界面</a:t>
            </a:r>
            <a:r>
              <a:rPr lang="zh-CN" altLang="en-US" sz="1400" dirty="0" smtClean="0">
                <a:latin typeface="微软雅黑" panose="020B0503020204020204" pitchFamily="34" charset="-122"/>
                <a:ea typeface="微软雅黑" panose="020B0503020204020204" pitchFamily="34" charset="-122"/>
              </a:rPr>
              <a:t>等。</a:t>
            </a:r>
            <a:endParaRPr lang="en-US" altLang="zh-CN" sz="1400" dirty="0" smtClean="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在AliOS Framework层定制联友的Native服务</a:t>
            </a:r>
            <a:r>
              <a:rPr lang="zh-CN" altLang="en-US" sz="1400" dirty="0" smtClean="0">
                <a:latin typeface="微软雅黑" panose="020B0503020204020204" pitchFamily="34" charset="-122"/>
                <a:ea typeface="微软雅黑" panose="020B0503020204020204" pitchFamily="34" charset="-122"/>
              </a:rPr>
              <a:t>，用于传递数据</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连接联友云。</a:t>
            </a:r>
            <a:endParaRPr lang="en-US" altLang="zh-CN" sz="1400" dirty="0" smtClean="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硬件</a:t>
            </a:r>
            <a:r>
              <a:rPr lang="zh-CN" altLang="en-US" sz="1400" dirty="0">
                <a:latin typeface="微软雅黑" panose="020B0503020204020204" pitchFamily="34" charset="-122"/>
                <a:ea typeface="微软雅黑" panose="020B0503020204020204" pitchFamily="34" charset="-122"/>
              </a:rPr>
              <a:t>部分</a:t>
            </a:r>
            <a:r>
              <a:rPr lang="zh-CN" altLang="en-US" sz="1400" dirty="0" smtClean="0">
                <a:latin typeface="微软雅黑" panose="020B0503020204020204" pitchFamily="34" charset="-122"/>
                <a:ea typeface="微软雅黑" panose="020B0503020204020204" pitchFamily="34" charset="-122"/>
              </a:rPr>
              <a:t>由</a:t>
            </a:r>
            <a:r>
              <a:rPr lang="en-US" altLang="zh-CN" sz="1400" dirty="0" smtClean="0">
                <a:latin typeface="微软雅黑" panose="020B0503020204020204" pitchFamily="34" charset="-122"/>
                <a:ea typeface="微软雅黑" panose="020B0503020204020204" pitchFamily="34" charset="-122"/>
              </a:rPr>
              <a:t>Tier1</a:t>
            </a:r>
            <a:r>
              <a:rPr lang="zh-CN" altLang="en-US" sz="1400" dirty="0" smtClean="0">
                <a:latin typeface="微软雅黑" panose="020B0503020204020204" pitchFamily="34" charset="-122"/>
                <a:ea typeface="微软雅黑" panose="020B0503020204020204" pitchFamily="34" charset="-122"/>
              </a:rPr>
              <a:t>提供，包括</a:t>
            </a:r>
            <a:r>
              <a:rPr lang="en-US" altLang="zh-CN" sz="1400" dirty="0" smtClean="0">
                <a:latin typeface="微软雅黑" panose="020B0503020204020204" pitchFamily="34" charset="-122"/>
                <a:ea typeface="微软雅黑" panose="020B0503020204020204" pitchFamily="34" charset="-122"/>
              </a:rPr>
              <a:t>Kernel</a:t>
            </a:r>
            <a:r>
              <a:rPr lang="zh-CN" altLang="en-US" sz="1400" dirty="0" smtClean="0">
                <a:latin typeface="微软雅黑" panose="020B0503020204020204" pitchFamily="34" charset="-122"/>
                <a:ea typeface="微软雅黑" panose="020B0503020204020204" pitchFamily="34" charset="-122"/>
              </a:rPr>
              <a:t>和驱动。</a:t>
            </a:r>
            <a:endParaRPr lang="en-US" altLang="zh-CN" sz="1400" dirty="0" smtClean="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sz="1400" dirty="0" smtClean="0">
                <a:latin typeface="微软雅黑" panose="020B0503020204020204" pitchFamily="34" charset="-122"/>
                <a:ea typeface="微软雅黑" panose="020B0503020204020204" pitchFamily="34" charset="-122"/>
              </a:rPr>
              <a:t>MCU</a:t>
            </a:r>
            <a:r>
              <a:rPr lang="zh-CN" altLang="en-US" sz="1400" dirty="0" smtClean="0">
                <a:latin typeface="微软雅黑" panose="020B0503020204020204" pitchFamily="34" charset="-122"/>
                <a:ea typeface="微软雅黑" panose="020B0503020204020204" pitchFamily="34" charset="-122"/>
              </a:rPr>
              <a:t>由</a:t>
            </a:r>
            <a:r>
              <a:rPr lang="en-US" altLang="zh-CN" sz="1400" dirty="0" smtClean="0">
                <a:latin typeface="微软雅黑" panose="020B0503020204020204" pitchFamily="34" charset="-122"/>
                <a:ea typeface="微软雅黑" panose="020B0503020204020204" pitchFamily="34" charset="-122"/>
              </a:rPr>
              <a:t>Tier1</a:t>
            </a:r>
            <a:r>
              <a:rPr lang="zh-CN" altLang="en-US" sz="1400" dirty="0" smtClean="0">
                <a:latin typeface="微软雅黑" panose="020B0503020204020204" pitchFamily="34" charset="-122"/>
                <a:ea typeface="微软雅黑" panose="020B0503020204020204" pitchFamily="34" charset="-122"/>
              </a:rPr>
              <a:t>提供，用于系统的电源管理和与车身通讯。</a:t>
            </a:r>
            <a:endParaRPr lang="en-US" altLang="zh-CN" sz="1400" dirty="0">
              <a:latin typeface="微软雅黑" panose="020B0503020204020204" pitchFamily="34" charset="-122"/>
              <a:ea typeface="微软雅黑" panose="020B0503020204020204" pitchFamily="34" charset="-122"/>
            </a:endParaRPr>
          </a:p>
        </p:txBody>
      </p:sp>
      <p:sp>
        <p:nvSpPr>
          <p:cNvPr id="28" name="椭圆 27"/>
          <p:cNvSpPr/>
          <p:nvPr/>
        </p:nvSpPr>
        <p:spPr>
          <a:xfrm>
            <a:off x="1992311" y="1141687"/>
            <a:ext cx="810684" cy="25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000" dirty="0" smtClean="0">
                <a:latin typeface="微软雅黑" panose="020B0503020204020204" pitchFamily="34" charset="-122"/>
                <a:ea typeface="微软雅黑" panose="020B0503020204020204" pitchFamily="34" charset="-122"/>
              </a:rPr>
              <a:t>车辆体验</a:t>
            </a:r>
            <a:endParaRPr lang="zh-CN" altLang="en-US" sz="1000" dirty="0">
              <a:latin typeface="微软雅黑" panose="020B0503020204020204" pitchFamily="34" charset="-122"/>
              <a:ea typeface="微软雅黑" panose="020B0503020204020204" pitchFamily="34" charset="-122"/>
            </a:endParaRPr>
          </a:p>
        </p:txBody>
      </p:sp>
      <p:sp>
        <p:nvSpPr>
          <p:cNvPr id="43" name="椭圆 42"/>
          <p:cNvSpPr/>
          <p:nvPr/>
        </p:nvSpPr>
        <p:spPr>
          <a:xfrm>
            <a:off x="1429155" y="1495275"/>
            <a:ext cx="810684" cy="25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000" dirty="0" smtClean="0">
                <a:latin typeface="微软雅黑" panose="020B0503020204020204" pitchFamily="34" charset="-122"/>
                <a:ea typeface="微软雅黑" panose="020B0503020204020204" pitchFamily="34" charset="-122"/>
              </a:rPr>
              <a:t>导航增强</a:t>
            </a:r>
            <a:endParaRPr lang="zh-CN" altLang="en-US" sz="1000" dirty="0">
              <a:latin typeface="微软雅黑" panose="020B0503020204020204" pitchFamily="34" charset="-122"/>
              <a:ea typeface="微软雅黑" panose="020B0503020204020204" pitchFamily="34" charset="-122"/>
            </a:endParaRPr>
          </a:p>
        </p:txBody>
      </p:sp>
      <p:sp>
        <p:nvSpPr>
          <p:cNvPr id="44" name="椭圆 43"/>
          <p:cNvSpPr/>
          <p:nvPr/>
        </p:nvSpPr>
        <p:spPr>
          <a:xfrm>
            <a:off x="3354150" y="1501757"/>
            <a:ext cx="810684" cy="25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000" dirty="0">
                <a:latin typeface="微软雅黑" panose="020B0503020204020204" pitchFamily="34" charset="-122"/>
                <a:ea typeface="微软雅黑" panose="020B0503020204020204" pitchFamily="34" charset="-122"/>
              </a:rPr>
              <a:t>行车</a:t>
            </a:r>
            <a:r>
              <a:rPr lang="zh-CN" altLang="en-US" sz="1000" dirty="0" smtClean="0">
                <a:latin typeface="微软雅黑" panose="020B0503020204020204" pitchFamily="34" charset="-122"/>
                <a:ea typeface="微软雅黑" panose="020B0503020204020204" pitchFamily="34" charset="-122"/>
              </a:rPr>
              <a:t>安全</a:t>
            </a:r>
            <a:endParaRPr lang="zh-CN" altLang="en-US" sz="1000" dirty="0">
              <a:latin typeface="微软雅黑" panose="020B0503020204020204" pitchFamily="34" charset="-122"/>
              <a:ea typeface="微软雅黑" panose="020B0503020204020204" pitchFamily="34" charset="-122"/>
            </a:endParaRPr>
          </a:p>
        </p:txBody>
      </p:sp>
      <p:sp>
        <p:nvSpPr>
          <p:cNvPr id="45" name="椭圆 44"/>
          <p:cNvSpPr/>
          <p:nvPr/>
        </p:nvSpPr>
        <p:spPr>
          <a:xfrm>
            <a:off x="1992311" y="1845172"/>
            <a:ext cx="810684" cy="25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000" dirty="0" smtClean="0">
                <a:latin typeface="微软雅黑" panose="020B0503020204020204" pitchFamily="34" charset="-122"/>
                <a:ea typeface="微软雅黑" panose="020B0503020204020204" pitchFamily="34" charset="-122"/>
              </a:rPr>
              <a:t>系统设置</a:t>
            </a:r>
            <a:endParaRPr lang="zh-CN" altLang="en-US" sz="1000" dirty="0">
              <a:latin typeface="微软雅黑" panose="020B0503020204020204" pitchFamily="34" charset="-122"/>
              <a:ea typeface="微软雅黑" panose="020B0503020204020204" pitchFamily="34" charset="-122"/>
            </a:endParaRPr>
          </a:p>
        </p:txBody>
      </p:sp>
      <p:sp>
        <p:nvSpPr>
          <p:cNvPr id="46" name="椭圆 45"/>
          <p:cNvSpPr/>
          <p:nvPr/>
        </p:nvSpPr>
        <p:spPr>
          <a:xfrm>
            <a:off x="2869721" y="1846691"/>
            <a:ext cx="810684" cy="247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000" dirty="0">
                <a:latin typeface="微软雅黑" panose="020B0503020204020204" pitchFamily="34" charset="-122"/>
                <a:ea typeface="微软雅黑" panose="020B0503020204020204" pitchFamily="34" charset="-122"/>
              </a:rPr>
              <a:t>桌面</a:t>
            </a:r>
          </a:p>
        </p:txBody>
      </p:sp>
      <p:sp>
        <p:nvSpPr>
          <p:cNvPr id="47" name="椭圆 46"/>
          <p:cNvSpPr/>
          <p:nvPr/>
        </p:nvSpPr>
        <p:spPr>
          <a:xfrm>
            <a:off x="2869721" y="1150068"/>
            <a:ext cx="810684" cy="2395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000" dirty="0">
                <a:latin typeface="微软雅黑" panose="020B0503020204020204" pitchFamily="34" charset="-122"/>
                <a:ea typeface="微软雅黑" panose="020B0503020204020204" pitchFamily="34" charset="-122"/>
              </a:rPr>
              <a:t>账号</a:t>
            </a:r>
          </a:p>
        </p:txBody>
      </p:sp>
      <p:sp>
        <p:nvSpPr>
          <p:cNvPr id="49" name="椭圆 48"/>
          <p:cNvSpPr/>
          <p:nvPr/>
        </p:nvSpPr>
        <p:spPr>
          <a:xfrm>
            <a:off x="4582254" y="1846691"/>
            <a:ext cx="777426" cy="2266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smtClean="0">
                <a:latin typeface="微软雅黑" panose="020B0503020204020204" pitchFamily="34" charset="-122"/>
                <a:ea typeface="微软雅黑" panose="020B0503020204020204" pitchFamily="34" charset="-122"/>
              </a:rPr>
              <a:t>Map</a:t>
            </a:r>
            <a:endParaRPr lang="zh-CN" altLang="en-US" sz="1000" dirty="0">
              <a:latin typeface="微软雅黑" panose="020B0503020204020204" pitchFamily="34" charset="-122"/>
              <a:ea typeface="微软雅黑" panose="020B0503020204020204" pitchFamily="34" charset="-122"/>
            </a:endParaRPr>
          </a:p>
        </p:txBody>
      </p:sp>
      <p:sp>
        <p:nvSpPr>
          <p:cNvPr id="50" name="椭圆 49"/>
          <p:cNvSpPr/>
          <p:nvPr/>
        </p:nvSpPr>
        <p:spPr>
          <a:xfrm>
            <a:off x="4562354" y="1487539"/>
            <a:ext cx="788532" cy="2478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a:latin typeface="微软雅黑" panose="020B0503020204020204" pitchFamily="34" charset="-122"/>
                <a:ea typeface="微软雅黑" panose="020B0503020204020204" pitchFamily="34" charset="-122"/>
              </a:rPr>
              <a:t>Radio</a:t>
            </a:r>
            <a:endParaRPr lang="zh-CN" altLang="en-US" sz="1000" dirty="0">
              <a:latin typeface="微软雅黑" panose="020B0503020204020204" pitchFamily="34" charset="-122"/>
              <a:ea typeface="微软雅黑" panose="020B0503020204020204" pitchFamily="34" charset="-122"/>
            </a:endParaRPr>
          </a:p>
        </p:txBody>
      </p:sp>
      <p:sp>
        <p:nvSpPr>
          <p:cNvPr id="51" name="椭圆 50"/>
          <p:cNvSpPr/>
          <p:nvPr/>
        </p:nvSpPr>
        <p:spPr>
          <a:xfrm>
            <a:off x="6611067" y="1864251"/>
            <a:ext cx="777426" cy="2249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a:latin typeface="微软雅黑" panose="020B0503020204020204" pitchFamily="34" charset="-122"/>
                <a:ea typeface="微软雅黑" panose="020B0503020204020204" pitchFamily="34" charset="-122"/>
              </a:rPr>
              <a:t>Etc.</a:t>
            </a:r>
            <a:endParaRPr lang="zh-CN" altLang="en-US" sz="1000" dirty="0">
              <a:latin typeface="微软雅黑" panose="020B0503020204020204" pitchFamily="34" charset="-122"/>
              <a:ea typeface="微软雅黑" panose="020B0503020204020204" pitchFamily="34" charset="-122"/>
            </a:endParaRPr>
          </a:p>
        </p:txBody>
      </p:sp>
      <p:sp>
        <p:nvSpPr>
          <p:cNvPr id="52" name="椭圆 51"/>
          <p:cNvSpPr/>
          <p:nvPr/>
        </p:nvSpPr>
        <p:spPr>
          <a:xfrm>
            <a:off x="5602559" y="1845172"/>
            <a:ext cx="765629" cy="2218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err="1">
                <a:latin typeface="微软雅黑" panose="020B0503020204020204" pitchFamily="34" charset="-122"/>
                <a:ea typeface="微软雅黑" panose="020B0503020204020204" pitchFamily="34" charset="-122"/>
              </a:rPr>
              <a:t>HMI</a:t>
            </a:r>
            <a:endParaRPr lang="zh-CN" altLang="en-US" sz="1000" dirty="0">
              <a:latin typeface="微软雅黑" panose="020B0503020204020204" pitchFamily="34" charset="-122"/>
              <a:ea typeface="微软雅黑" panose="020B0503020204020204" pitchFamily="34" charset="-122"/>
            </a:endParaRPr>
          </a:p>
        </p:txBody>
      </p:sp>
      <p:sp>
        <p:nvSpPr>
          <p:cNvPr id="53" name="椭圆 52"/>
          <p:cNvSpPr/>
          <p:nvPr/>
        </p:nvSpPr>
        <p:spPr>
          <a:xfrm>
            <a:off x="6630940" y="1501757"/>
            <a:ext cx="783622" cy="2392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a:latin typeface="微软雅黑" panose="020B0503020204020204" pitchFamily="34" charset="-122"/>
                <a:ea typeface="微软雅黑" panose="020B0503020204020204" pitchFamily="34" charset="-122"/>
              </a:rPr>
              <a:t>Music</a:t>
            </a:r>
            <a:endParaRPr lang="zh-CN" altLang="en-US" sz="1000" dirty="0">
              <a:latin typeface="微软雅黑" panose="020B0503020204020204" pitchFamily="34" charset="-122"/>
              <a:ea typeface="微软雅黑" panose="020B0503020204020204" pitchFamily="34" charset="-122"/>
            </a:endParaRPr>
          </a:p>
        </p:txBody>
      </p:sp>
      <p:sp>
        <p:nvSpPr>
          <p:cNvPr id="55" name="矩形 54"/>
          <p:cNvSpPr/>
          <p:nvPr/>
        </p:nvSpPr>
        <p:spPr>
          <a:xfrm>
            <a:off x="1113996" y="729812"/>
            <a:ext cx="6582620" cy="40608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1189720" y="734491"/>
            <a:ext cx="543739" cy="307777"/>
          </a:xfrm>
          <a:prstGeom prst="rect">
            <a:avLst/>
          </a:prstGeom>
          <a:noFill/>
        </p:spPr>
        <p:txBody>
          <a:bodyPr wrap="none" rtlCol="0">
            <a:spAutoFit/>
          </a:bodyPr>
          <a:lstStyle/>
          <a:p>
            <a:r>
              <a:rPr lang="zh-CN" altLang="en-US" sz="1400" dirty="0" smtClean="0">
                <a:ln w="0"/>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系统</a:t>
            </a:r>
            <a:endParaRPr lang="zh-CN" altLang="en-US" sz="1400" dirty="0">
              <a:ln w="0"/>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71" name="矩形 70"/>
          <p:cNvSpPr/>
          <p:nvPr/>
        </p:nvSpPr>
        <p:spPr>
          <a:xfrm>
            <a:off x="1127503" y="4890101"/>
            <a:ext cx="6582620" cy="19504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p:cNvSpPr txBox="1"/>
          <p:nvPr/>
        </p:nvSpPr>
        <p:spPr>
          <a:xfrm>
            <a:off x="1239462" y="4923082"/>
            <a:ext cx="543739" cy="307777"/>
          </a:xfrm>
          <a:prstGeom prst="rect">
            <a:avLst/>
          </a:prstGeom>
          <a:noFill/>
        </p:spPr>
        <p:txBody>
          <a:bodyPr wrap="none" rtlCol="0">
            <a:spAutoFit/>
          </a:bodyPr>
          <a:lstStyle/>
          <a:p>
            <a:r>
              <a:rPr lang="zh-CN" altLang="en-US" sz="1400" dirty="0">
                <a:ln w="0"/>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硬件</a:t>
            </a:r>
          </a:p>
        </p:txBody>
      </p:sp>
      <p:sp>
        <p:nvSpPr>
          <p:cNvPr id="4" name="文本框 3"/>
          <p:cNvSpPr txBox="1"/>
          <p:nvPr/>
        </p:nvSpPr>
        <p:spPr>
          <a:xfrm>
            <a:off x="205139" y="1389647"/>
            <a:ext cx="1090137"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App</a:t>
            </a:r>
            <a:r>
              <a:rPr lang="zh-CN" altLang="en-US" sz="1600" dirty="0">
                <a:latin typeface="微软雅黑" panose="020B0503020204020204" pitchFamily="34" charset="-122"/>
                <a:ea typeface="微软雅黑" panose="020B0503020204020204" pitchFamily="34" charset="-122"/>
              </a:rPr>
              <a:t>层</a:t>
            </a:r>
          </a:p>
        </p:txBody>
      </p:sp>
      <p:sp>
        <p:nvSpPr>
          <p:cNvPr id="54" name="文本框 53"/>
          <p:cNvSpPr txBox="1"/>
          <p:nvPr/>
        </p:nvSpPr>
        <p:spPr>
          <a:xfrm>
            <a:off x="71140" y="3081715"/>
            <a:ext cx="1177039"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中间件层</a:t>
            </a:r>
            <a:endParaRPr lang="zh-CN" altLang="en-US" sz="1600" dirty="0">
              <a:latin typeface="微软雅黑" panose="020B0503020204020204" pitchFamily="34" charset="-122"/>
              <a:ea typeface="微软雅黑" panose="020B0503020204020204" pitchFamily="34" charset="-122"/>
            </a:endParaRPr>
          </a:p>
        </p:txBody>
      </p:sp>
      <p:sp>
        <p:nvSpPr>
          <p:cNvPr id="57" name="文本框 56"/>
          <p:cNvSpPr txBox="1"/>
          <p:nvPr/>
        </p:nvSpPr>
        <p:spPr>
          <a:xfrm>
            <a:off x="71140" y="4408606"/>
            <a:ext cx="1177039"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BSP</a:t>
            </a:r>
            <a:r>
              <a:rPr lang="zh-CN" altLang="en-US" sz="1600" dirty="0" smtClean="0">
                <a:latin typeface="微软雅黑" panose="020B0503020204020204" pitchFamily="34" charset="-122"/>
                <a:ea typeface="微软雅黑" panose="020B0503020204020204" pitchFamily="34" charset="-122"/>
              </a:rPr>
              <a:t>层</a:t>
            </a:r>
            <a:endParaRPr lang="zh-CN" altLang="en-US" sz="1600" dirty="0">
              <a:latin typeface="微软雅黑" panose="020B0503020204020204" pitchFamily="34" charset="-122"/>
              <a:ea typeface="微软雅黑" panose="020B0503020204020204" pitchFamily="34" charset="-122"/>
            </a:endParaRPr>
          </a:p>
        </p:txBody>
      </p:sp>
      <p:sp>
        <p:nvSpPr>
          <p:cNvPr id="33" name="左大括号 32"/>
          <p:cNvSpPr/>
          <p:nvPr/>
        </p:nvSpPr>
        <p:spPr>
          <a:xfrm>
            <a:off x="1007244" y="2418367"/>
            <a:ext cx="175205" cy="166177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643380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可选过程 2"/>
          <p:cNvSpPr/>
          <p:nvPr/>
        </p:nvSpPr>
        <p:spPr>
          <a:xfrm>
            <a:off x="83959" y="4911456"/>
            <a:ext cx="12024468" cy="117310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Devices</a:t>
            </a:r>
            <a:endParaRPr lang="zh-CN" altLang="en-US" dirty="0"/>
          </a:p>
        </p:txBody>
      </p:sp>
      <p:sp>
        <p:nvSpPr>
          <p:cNvPr id="4" name="流程图: 可选过程 3"/>
          <p:cNvSpPr/>
          <p:nvPr/>
        </p:nvSpPr>
        <p:spPr>
          <a:xfrm>
            <a:off x="277203" y="5061430"/>
            <a:ext cx="1243759" cy="330325"/>
          </a:xfrm>
          <a:prstGeom prst="flowChartAlternate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solidFill>
                  <a:srgbClr val="002060"/>
                </a:solidFill>
              </a:rPr>
              <a:t>WiFi</a:t>
            </a:r>
            <a:endParaRPr lang="zh-CN" altLang="en-US" sz="1800" dirty="0">
              <a:solidFill>
                <a:srgbClr val="002060"/>
              </a:solidFill>
            </a:endParaRPr>
          </a:p>
        </p:txBody>
      </p:sp>
      <p:sp>
        <p:nvSpPr>
          <p:cNvPr id="6" name="流程图: 可选过程 5"/>
          <p:cNvSpPr/>
          <p:nvPr/>
        </p:nvSpPr>
        <p:spPr>
          <a:xfrm>
            <a:off x="3599532" y="5067719"/>
            <a:ext cx="1440160" cy="324036"/>
          </a:xfrm>
          <a:prstGeom prst="flowChartAlternate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solidFill>
                  <a:srgbClr val="002060"/>
                </a:solidFill>
              </a:rPr>
              <a:t>LCD</a:t>
            </a:r>
            <a:endParaRPr lang="zh-CN" altLang="en-US" sz="1800" dirty="0">
              <a:solidFill>
                <a:srgbClr val="002060"/>
              </a:solidFill>
            </a:endParaRPr>
          </a:p>
        </p:txBody>
      </p:sp>
      <p:sp>
        <p:nvSpPr>
          <p:cNvPr id="7" name="流程图: 可选过程 6"/>
          <p:cNvSpPr/>
          <p:nvPr/>
        </p:nvSpPr>
        <p:spPr>
          <a:xfrm>
            <a:off x="6839892" y="5067719"/>
            <a:ext cx="1440160" cy="332770"/>
          </a:xfrm>
          <a:prstGeom prst="flowChartAlternate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solidFill>
                  <a:srgbClr val="002060"/>
                </a:solidFill>
              </a:rPr>
              <a:t>Touch screen</a:t>
            </a:r>
            <a:endParaRPr lang="zh-CN" altLang="en-US" sz="1800" dirty="0">
              <a:solidFill>
                <a:srgbClr val="002060"/>
              </a:solidFill>
            </a:endParaRPr>
          </a:p>
        </p:txBody>
      </p:sp>
      <p:sp>
        <p:nvSpPr>
          <p:cNvPr id="10" name="流程图: 可选过程 9"/>
          <p:cNvSpPr/>
          <p:nvPr/>
        </p:nvSpPr>
        <p:spPr>
          <a:xfrm>
            <a:off x="8751155" y="5061430"/>
            <a:ext cx="1656184" cy="324036"/>
          </a:xfrm>
          <a:prstGeom prst="flowChartAlternate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solidFill>
                  <a:srgbClr val="002060"/>
                </a:solidFill>
              </a:rPr>
              <a:t>EMMC SD</a:t>
            </a:r>
            <a:endParaRPr lang="zh-CN" altLang="en-US" sz="1800" dirty="0">
              <a:solidFill>
                <a:srgbClr val="002060"/>
              </a:solidFill>
            </a:endParaRPr>
          </a:p>
        </p:txBody>
      </p:sp>
      <p:sp>
        <p:nvSpPr>
          <p:cNvPr id="11" name="流程图: 可选过程 10"/>
          <p:cNvSpPr/>
          <p:nvPr/>
        </p:nvSpPr>
        <p:spPr>
          <a:xfrm>
            <a:off x="277202" y="5479467"/>
            <a:ext cx="1243759" cy="288032"/>
          </a:xfrm>
          <a:prstGeom prst="flowChartAlternate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solidFill>
                  <a:srgbClr val="002060"/>
                </a:solidFill>
              </a:rPr>
              <a:t>Bluetooth</a:t>
            </a:r>
            <a:endParaRPr lang="zh-CN" altLang="en-US" sz="1800" dirty="0">
              <a:solidFill>
                <a:srgbClr val="002060"/>
              </a:solidFill>
            </a:endParaRPr>
          </a:p>
        </p:txBody>
      </p:sp>
      <p:sp>
        <p:nvSpPr>
          <p:cNvPr id="12" name="流程图: 可选过程 11"/>
          <p:cNvSpPr/>
          <p:nvPr/>
        </p:nvSpPr>
        <p:spPr>
          <a:xfrm>
            <a:off x="1912174" y="5466532"/>
            <a:ext cx="1296144" cy="288032"/>
          </a:xfrm>
          <a:prstGeom prst="flowChartAlternate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solidFill>
                  <a:srgbClr val="002060"/>
                </a:solidFill>
              </a:rPr>
              <a:t>GPS </a:t>
            </a:r>
            <a:endParaRPr lang="zh-CN" altLang="en-US" sz="1800" dirty="0">
              <a:solidFill>
                <a:srgbClr val="002060"/>
              </a:solidFill>
            </a:endParaRPr>
          </a:p>
        </p:txBody>
      </p:sp>
      <p:sp>
        <p:nvSpPr>
          <p:cNvPr id="14" name="流程图: 可选过程 13"/>
          <p:cNvSpPr/>
          <p:nvPr/>
        </p:nvSpPr>
        <p:spPr>
          <a:xfrm>
            <a:off x="6839892" y="5486132"/>
            <a:ext cx="1440160" cy="306974"/>
          </a:xfrm>
          <a:prstGeom prst="flowChartAlternate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002060"/>
                </a:solidFill>
              </a:rPr>
              <a:t>camera</a:t>
            </a:r>
            <a:endParaRPr lang="zh-CN" altLang="en-US" sz="1800" dirty="0">
              <a:solidFill>
                <a:srgbClr val="002060"/>
              </a:solidFill>
            </a:endParaRPr>
          </a:p>
        </p:txBody>
      </p:sp>
      <p:sp>
        <p:nvSpPr>
          <p:cNvPr id="16" name="流程图: 可选过程 15"/>
          <p:cNvSpPr/>
          <p:nvPr/>
        </p:nvSpPr>
        <p:spPr>
          <a:xfrm>
            <a:off x="8751155" y="5473412"/>
            <a:ext cx="1656184" cy="288032"/>
          </a:xfrm>
          <a:prstGeom prst="flowChartAlternate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rgbClr val="002060"/>
                </a:solidFill>
              </a:rPr>
              <a:t>陀螺仪</a:t>
            </a:r>
            <a:endParaRPr lang="zh-CN" altLang="en-US" sz="1800" dirty="0">
              <a:solidFill>
                <a:srgbClr val="002060"/>
              </a:solidFill>
            </a:endParaRPr>
          </a:p>
        </p:txBody>
      </p:sp>
      <p:sp>
        <p:nvSpPr>
          <p:cNvPr id="18" name="流程图: 可选过程 17"/>
          <p:cNvSpPr/>
          <p:nvPr/>
        </p:nvSpPr>
        <p:spPr>
          <a:xfrm>
            <a:off x="83959" y="3549783"/>
            <a:ext cx="12024468" cy="1031671"/>
          </a:xfrm>
          <a:prstGeom prst="flowChartAlternateProcess">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Linux kernel</a:t>
            </a:r>
            <a:endParaRPr lang="zh-CN" altLang="en-US" dirty="0"/>
          </a:p>
        </p:txBody>
      </p:sp>
      <p:sp>
        <p:nvSpPr>
          <p:cNvPr id="21" name="流程图: 可选过程 20"/>
          <p:cNvSpPr/>
          <p:nvPr/>
        </p:nvSpPr>
        <p:spPr>
          <a:xfrm>
            <a:off x="162685" y="3661036"/>
            <a:ext cx="1243759" cy="34553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Wifi driver</a:t>
            </a:r>
            <a:endParaRPr lang="zh-CN" altLang="en-US" sz="1800" dirty="0"/>
          </a:p>
        </p:txBody>
      </p:sp>
      <p:sp>
        <p:nvSpPr>
          <p:cNvPr id="22" name="流程图: 可选过程 21"/>
          <p:cNvSpPr/>
          <p:nvPr/>
        </p:nvSpPr>
        <p:spPr>
          <a:xfrm>
            <a:off x="1601310" y="3636293"/>
            <a:ext cx="1618355" cy="34553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Camera driver</a:t>
            </a:r>
            <a:endParaRPr lang="zh-CN" altLang="en-US" sz="1800" dirty="0"/>
          </a:p>
        </p:txBody>
      </p:sp>
      <p:sp>
        <p:nvSpPr>
          <p:cNvPr id="23" name="流程图: 可选过程 22"/>
          <p:cNvSpPr/>
          <p:nvPr/>
        </p:nvSpPr>
        <p:spPr>
          <a:xfrm>
            <a:off x="3300013" y="3636293"/>
            <a:ext cx="1739679" cy="34553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Display drvier</a:t>
            </a:r>
            <a:endParaRPr lang="zh-CN" altLang="en-US" sz="1800" dirty="0"/>
          </a:p>
        </p:txBody>
      </p:sp>
      <p:sp>
        <p:nvSpPr>
          <p:cNvPr id="24" name="流程图: 可选过程 23"/>
          <p:cNvSpPr/>
          <p:nvPr/>
        </p:nvSpPr>
        <p:spPr>
          <a:xfrm>
            <a:off x="169191" y="4117828"/>
            <a:ext cx="1754332" cy="3276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Bluetooth drvier</a:t>
            </a:r>
            <a:endParaRPr lang="zh-CN" altLang="en-US" sz="1800" dirty="0"/>
          </a:p>
        </p:txBody>
      </p:sp>
      <p:sp>
        <p:nvSpPr>
          <p:cNvPr id="25" name="流程图: 可选过程 24"/>
          <p:cNvSpPr/>
          <p:nvPr/>
        </p:nvSpPr>
        <p:spPr>
          <a:xfrm>
            <a:off x="2008755" y="4124636"/>
            <a:ext cx="1554773" cy="32285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Sensor drvier</a:t>
            </a:r>
            <a:endParaRPr lang="zh-CN" altLang="en-US" sz="1800" dirty="0"/>
          </a:p>
        </p:txBody>
      </p:sp>
      <p:sp>
        <p:nvSpPr>
          <p:cNvPr id="26" name="流程图: 可选过程 25"/>
          <p:cNvSpPr/>
          <p:nvPr/>
        </p:nvSpPr>
        <p:spPr>
          <a:xfrm>
            <a:off x="3648760" y="4115793"/>
            <a:ext cx="1440160" cy="3317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GPS drvier</a:t>
            </a:r>
            <a:endParaRPr lang="zh-CN" altLang="en-US" sz="1800" dirty="0"/>
          </a:p>
        </p:txBody>
      </p:sp>
      <p:sp>
        <p:nvSpPr>
          <p:cNvPr id="27" name="流程图: 可选过程 26"/>
          <p:cNvSpPr/>
          <p:nvPr/>
        </p:nvSpPr>
        <p:spPr>
          <a:xfrm>
            <a:off x="6950153" y="3683258"/>
            <a:ext cx="1423666" cy="34553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Audio drvier</a:t>
            </a:r>
            <a:endParaRPr lang="zh-CN" altLang="en-US" sz="1800" dirty="0"/>
          </a:p>
        </p:txBody>
      </p:sp>
      <p:sp>
        <p:nvSpPr>
          <p:cNvPr id="28" name="流程图: 可选过程 27"/>
          <p:cNvSpPr/>
          <p:nvPr/>
        </p:nvSpPr>
        <p:spPr>
          <a:xfrm>
            <a:off x="8570620" y="3668281"/>
            <a:ext cx="1543473" cy="360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LCD driver</a:t>
            </a:r>
            <a:endParaRPr lang="zh-CN" altLang="en-US" sz="1800" dirty="0"/>
          </a:p>
        </p:txBody>
      </p:sp>
      <p:sp>
        <p:nvSpPr>
          <p:cNvPr id="29" name="流程图: 可选过程 28"/>
          <p:cNvSpPr/>
          <p:nvPr/>
        </p:nvSpPr>
        <p:spPr>
          <a:xfrm>
            <a:off x="10351597" y="3682671"/>
            <a:ext cx="1560029" cy="34553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Usb driver</a:t>
            </a:r>
            <a:endParaRPr lang="zh-CN" altLang="en-US" sz="1800" dirty="0"/>
          </a:p>
        </p:txBody>
      </p:sp>
      <p:sp>
        <p:nvSpPr>
          <p:cNvPr id="30" name="流程图: 可选过程 29"/>
          <p:cNvSpPr/>
          <p:nvPr/>
        </p:nvSpPr>
        <p:spPr>
          <a:xfrm>
            <a:off x="6950152" y="4139280"/>
            <a:ext cx="1977971" cy="33345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Audio codec driver</a:t>
            </a:r>
            <a:endParaRPr lang="zh-CN" altLang="en-US" sz="1800" dirty="0"/>
          </a:p>
        </p:txBody>
      </p:sp>
      <p:sp>
        <p:nvSpPr>
          <p:cNvPr id="32" name="流程图: 可选过程 31"/>
          <p:cNvSpPr/>
          <p:nvPr/>
        </p:nvSpPr>
        <p:spPr>
          <a:xfrm>
            <a:off x="9144148" y="4139280"/>
            <a:ext cx="1645207" cy="33345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Keypad driver</a:t>
            </a:r>
            <a:endParaRPr lang="zh-CN" altLang="en-US" sz="1800" dirty="0"/>
          </a:p>
        </p:txBody>
      </p:sp>
      <p:sp>
        <p:nvSpPr>
          <p:cNvPr id="33" name="流程图: 可选过程 32"/>
          <p:cNvSpPr/>
          <p:nvPr/>
        </p:nvSpPr>
        <p:spPr>
          <a:xfrm>
            <a:off x="86949" y="2412157"/>
            <a:ext cx="12024468" cy="834404"/>
          </a:xfrm>
          <a:prstGeom prst="flowChartAlternateProcess">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5">
                    <a:lumMod val="60000"/>
                    <a:lumOff val="40000"/>
                  </a:schemeClr>
                </a:solidFill>
              </a:rPr>
              <a:t>Hardware Abstraction Layer</a:t>
            </a:r>
            <a:endParaRPr lang="zh-CN" altLang="en-US" dirty="0">
              <a:solidFill>
                <a:schemeClr val="accent5">
                  <a:lumMod val="60000"/>
                  <a:lumOff val="40000"/>
                </a:schemeClr>
              </a:solidFill>
            </a:endParaRPr>
          </a:p>
        </p:txBody>
      </p:sp>
      <p:sp>
        <p:nvSpPr>
          <p:cNvPr id="34" name="流程图: 可选过程 33"/>
          <p:cNvSpPr/>
          <p:nvPr/>
        </p:nvSpPr>
        <p:spPr>
          <a:xfrm>
            <a:off x="142849" y="2556173"/>
            <a:ext cx="1378113" cy="555434"/>
          </a:xfrm>
          <a:prstGeom prst="flowChartAlternate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Graphic</a:t>
            </a:r>
            <a:endParaRPr lang="zh-CN" altLang="en-US" sz="1800" dirty="0"/>
          </a:p>
        </p:txBody>
      </p:sp>
      <p:sp>
        <p:nvSpPr>
          <p:cNvPr id="35" name="流程图: 可选过程 34"/>
          <p:cNvSpPr/>
          <p:nvPr/>
        </p:nvSpPr>
        <p:spPr>
          <a:xfrm>
            <a:off x="1642735" y="2551642"/>
            <a:ext cx="1296144" cy="555434"/>
          </a:xfrm>
          <a:prstGeom prst="flowChartAlternate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Audio</a:t>
            </a:r>
            <a:endParaRPr lang="zh-CN" altLang="en-US" sz="1800" dirty="0"/>
          </a:p>
        </p:txBody>
      </p:sp>
      <p:sp>
        <p:nvSpPr>
          <p:cNvPr id="36" name="流程图: 可选过程 35"/>
          <p:cNvSpPr/>
          <p:nvPr/>
        </p:nvSpPr>
        <p:spPr>
          <a:xfrm>
            <a:off x="3095476" y="2556173"/>
            <a:ext cx="1224136" cy="555434"/>
          </a:xfrm>
          <a:prstGeom prst="flowChartAlternate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C</a:t>
            </a:r>
            <a:r>
              <a:rPr lang="en-US" altLang="zh-CN" sz="1800" dirty="0" smtClean="0"/>
              <a:t>amera</a:t>
            </a:r>
            <a:endParaRPr lang="zh-CN" altLang="en-US" sz="1800" dirty="0"/>
          </a:p>
        </p:txBody>
      </p:sp>
      <p:sp>
        <p:nvSpPr>
          <p:cNvPr id="37" name="流程图: 可选过程 36"/>
          <p:cNvSpPr/>
          <p:nvPr/>
        </p:nvSpPr>
        <p:spPr>
          <a:xfrm>
            <a:off x="7920012" y="2556173"/>
            <a:ext cx="1224136" cy="547411"/>
          </a:xfrm>
          <a:prstGeom prst="flowChartAlternate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GPS</a:t>
            </a:r>
            <a:endParaRPr lang="zh-CN" altLang="en-US" sz="1800" dirty="0"/>
          </a:p>
        </p:txBody>
      </p:sp>
      <p:sp>
        <p:nvSpPr>
          <p:cNvPr id="38" name="流程图: 可选过程 37"/>
          <p:cNvSpPr/>
          <p:nvPr/>
        </p:nvSpPr>
        <p:spPr>
          <a:xfrm>
            <a:off x="9288164" y="2556173"/>
            <a:ext cx="1119175" cy="547411"/>
          </a:xfrm>
          <a:prstGeom prst="flowChartAlternate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Wifi</a:t>
            </a:r>
            <a:endParaRPr lang="zh-CN" altLang="en-US" sz="1800" dirty="0"/>
          </a:p>
        </p:txBody>
      </p:sp>
      <p:sp>
        <p:nvSpPr>
          <p:cNvPr id="39" name="流程图: 可选过程 38"/>
          <p:cNvSpPr/>
          <p:nvPr/>
        </p:nvSpPr>
        <p:spPr>
          <a:xfrm>
            <a:off x="10584308" y="2556173"/>
            <a:ext cx="1199989" cy="555434"/>
          </a:xfrm>
          <a:prstGeom prst="flowChartAlternate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Bluetooth</a:t>
            </a:r>
            <a:endParaRPr lang="zh-CN" altLang="en-US" sz="1800" dirty="0"/>
          </a:p>
        </p:txBody>
      </p:sp>
      <p:sp>
        <p:nvSpPr>
          <p:cNvPr id="40" name="流程图: 可选过程 39"/>
          <p:cNvSpPr/>
          <p:nvPr/>
        </p:nvSpPr>
        <p:spPr>
          <a:xfrm>
            <a:off x="11880452" y="2556173"/>
            <a:ext cx="227975" cy="547411"/>
          </a:xfrm>
          <a:prstGeom prst="flowChartAlternate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9" name="文本框 8"/>
          <p:cNvSpPr txBox="1"/>
          <p:nvPr/>
        </p:nvSpPr>
        <p:spPr>
          <a:xfrm>
            <a:off x="83959" y="683965"/>
            <a:ext cx="12027458" cy="249427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1800" dirty="0" smtClean="0">
                <a:latin typeface="微软雅黑" panose="020B0503020204020204" pitchFamily="34" charset="-122"/>
                <a:ea typeface="微软雅黑" panose="020B0503020204020204" pitchFamily="34" charset="-122"/>
              </a:rPr>
              <a:t>Tier1</a:t>
            </a:r>
            <a:r>
              <a:rPr lang="zh-CN" altLang="en-US" sz="1800" dirty="0" smtClean="0">
                <a:latin typeface="微软雅黑" panose="020B0503020204020204" pitchFamily="34" charset="-122"/>
                <a:ea typeface="微软雅黑" panose="020B0503020204020204" pitchFamily="34" charset="-122"/>
              </a:rPr>
              <a:t>提供硬件和内核，包括了</a:t>
            </a:r>
            <a:r>
              <a:rPr lang="en-US" altLang="zh-CN" sz="1800" dirty="0" smtClean="0">
                <a:latin typeface="微软雅黑" panose="020B0503020204020204" pitchFamily="34" charset="-122"/>
                <a:ea typeface="微软雅黑" panose="020B0503020204020204" pitchFamily="34" charset="-122"/>
              </a:rPr>
              <a:t>ARM </a:t>
            </a:r>
            <a:r>
              <a:rPr lang="en-US" altLang="zh-CN" sz="1800" dirty="0" err="1" smtClean="0">
                <a:latin typeface="微软雅黑" panose="020B0503020204020204" pitchFamily="34" charset="-122"/>
                <a:ea typeface="微软雅黑" panose="020B0503020204020204" pitchFamily="34" charset="-122"/>
              </a:rPr>
              <a:t>Freescale</a:t>
            </a:r>
            <a:r>
              <a:rPr lang="en-US" altLang="zh-CN" sz="1800" dirty="0" smtClean="0">
                <a:latin typeface="微软雅黑" panose="020B0503020204020204" pitchFamily="34" charset="-122"/>
                <a:ea typeface="微软雅黑" panose="020B0503020204020204" pitchFamily="34" charset="-122"/>
              </a:rPr>
              <a:t> imx6,MCU STM 32</a:t>
            </a:r>
            <a:r>
              <a:rPr lang="zh-CN" altLang="en-US" sz="1800" dirty="0" smtClean="0">
                <a:latin typeface="微软雅黑" panose="020B0503020204020204" pitchFamily="34" charset="-122"/>
                <a:ea typeface="微软雅黑" panose="020B0503020204020204" pitchFamily="34" charset="-122"/>
              </a:rPr>
              <a:t>主控芯片</a:t>
            </a:r>
            <a:r>
              <a:rPr lang="en-US" altLang="zh-CN" sz="1800" dirty="0" err="1" smtClean="0">
                <a:latin typeface="微软雅黑" panose="020B0503020204020204" pitchFamily="34" charset="-122"/>
                <a:ea typeface="微软雅黑" panose="020B0503020204020204" pitchFamily="34" charset="-122"/>
              </a:rPr>
              <a:t>WiFi,Bluetooth,GPS,LCD,EMMC</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触摸屏等等外围设备的支持</a:t>
            </a:r>
            <a:endParaRPr lang="en-US" altLang="zh-CN" sz="18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rPr>
              <a:t>图例描述</a:t>
            </a:r>
            <a:r>
              <a:rPr lang="en-US" altLang="zh-CN" sz="1800" dirty="0" smtClean="0">
                <a:latin typeface="微软雅黑" panose="020B0503020204020204" pitchFamily="34" charset="-122"/>
                <a:ea typeface="微软雅黑" panose="020B0503020204020204" pitchFamily="34" charset="-122"/>
              </a:rPr>
              <a:t>Linux Kernel</a:t>
            </a:r>
            <a:r>
              <a:rPr lang="zh-CN" altLang="en-US" sz="1800" dirty="0" smtClean="0">
                <a:latin typeface="微软雅黑" panose="020B0503020204020204" pitchFamily="34" charset="-122"/>
                <a:ea typeface="微软雅黑" panose="020B0503020204020204" pitchFamily="34" charset="-122"/>
              </a:rPr>
              <a:t>以及设备部分的架构</a:t>
            </a:r>
            <a:endParaRPr lang="en-US" altLang="zh-CN" sz="18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rPr>
              <a:t>数据流向结构等见附件</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端硬件说明</a:t>
            </a:r>
            <a:endParaRPr lang="en-US" altLang="zh-CN" sz="18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endParaRPr lang="en-US" altLang="zh-CN" dirty="0" smtClean="0"/>
          </a:p>
          <a:p>
            <a:pPr marL="342900" indent="-342900">
              <a:buFont typeface="Wingdings" panose="05000000000000000000" pitchFamily="2" charset="2"/>
              <a:buChar char="Ø"/>
            </a:pPr>
            <a:endParaRPr lang="zh-CN" altLang="en-US" dirty="0"/>
          </a:p>
        </p:txBody>
      </p:sp>
      <p:sp>
        <p:nvSpPr>
          <p:cNvPr id="15" name="圆角矩形 14"/>
          <p:cNvSpPr/>
          <p:nvPr/>
        </p:nvSpPr>
        <p:spPr>
          <a:xfrm>
            <a:off x="1923522" y="5076453"/>
            <a:ext cx="1296144" cy="29259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solidFill>
                  <a:schemeClr val="tx1">
                    <a:lumMod val="95000"/>
                    <a:lumOff val="5000"/>
                  </a:schemeClr>
                </a:solidFill>
              </a:rPr>
              <a:t>ARM</a:t>
            </a:r>
            <a:endParaRPr lang="zh-CN" altLang="en-US" sz="1800" dirty="0">
              <a:solidFill>
                <a:schemeClr val="tx1">
                  <a:lumMod val="95000"/>
                  <a:lumOff val="5000"/>
                </a:schemeClr>
              </a:solidFill>
            </a:endParaRPr>
          </a:p>
        </p:txBody>
      </p:sp>
      <p:sp>
        <p:nvSpPr>
          <p:cNvPr id="19" name="圆角矩形 18"/>
          <p:cNvSpPr/>
          <p:nvPr/>
        </p:nvSpPr>
        <p:spPr>
          <a:xfrm>
            <a:off x="3599531" y="5466532"/>
            <a:ext cx="1437001" cy="32657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solidFill>
                  <a:schemeClr val="tx1">
                    <a:lumMod val="95000"/>
                    <a:lumOff val="5000"/>
                  </a:schemeClr>
                </a:solidFill>
              </a:rPr>
              <a:t>MCU</a:t>
            </a:r>
            <a:endParaRPr lang="zh-CN" altLang="en-US" sz="1800" dirty="0">
              <a:solidFill>
                <a:schemeClr val="tx1">
                  <a:lumMod val="95000"/>
                  <a:lumOff val="5000"/>
                </a:schemeClr>
              </a:solidFill>
            </a:endParaRPr>
          </a:p>
        </p:txBody>
      </p:sp>
      <p:sp>
        <p:nvSpPr>
          <p:cNvPr id="20" name="圆角矩形 19"/>
          <p:cNvSpPr/>
          <p:nvPr/>
        </p:nvSpPr>
        <p:spPr>
          <a:xfrm>
            <a:off x="10872340" y="4139280"/>
            <a:ext cx="1008112" cy="333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Etc</a:t>
            </a:r>
            <a:r>
              <a:rPr lang="en-US" altLang="zh-CN" sz="1800" dirty="0"/>
              <a:t> </a:t>
            </a:r>
            <a:r>
              <a:rPr lang="en-US" altLang="zh-CN" sz="1800" dirty="0" smtClean="0"/>
              <a:t>…</a:t>
            </a:r>
            <a:endParaRPr lang="zh-CN" altLang="en-US" sz="1800" dirty="0"/>
          </a:p>
        </p:txBody>
      </p:sp>
      <p:sp>
        <p:nvSpPr>
          <p:cNvPr id="13" name="矩形 12"/>
          <p:cNvSpPr/>
          <p:nvPr/>
        </p:nvSpPr>
        <p:spPr>
          <a:xfrm>
            <a:off x="169190" y="135987"/>
            <a:ext cx="5590581" cy="480131"/>
          </a:xfrm>
          <a:prstGeom prst="rect">
            <a:avLst/>
          </a:prstGeom>
        </p:spPr>
        <p:txBody>
          <a:bodyPr wrap="square">
            <a:spAutoFit/>
          </a:bodyPr>
          <a:lstStyle/>
          <a:p>
            <a:pPr>
              <a:lnSpc>
                <a:spcPct val="90000"/>
              </a:lnSpc>
            </a:pPr>
            <a:r>
              <a:rPr lang="zh-CN" altLang="en-US" sz="2800" b="1" dirty="0">
                <a:solidFill>
                  <a:srgbClr val="C00000"/>
                </a:solidFill>
                <a:latin typeface="微软雅黑" pitchFamily="34" charset="-122"/>
                <a:ea typeface="微软雅黑" pitchFamily="34" charset="-122"/>
                <a:sym typeface="微软雅黑" pitchFamily="34" charset="-122"/>
              </a:rPr>
              <a:t>二、产品方案</a:t>
            </a:r>
            <a:r>
              <a:rPr lang="en-US" altLang="zh-CN" sz="2800" b="1" dirty="0" smtClean="0">
                <a:solidFill>
                  <a:srgbClr val="C00000"/>
                </a:solidFill>
                <a:latin typeface="微软雅黑" pitchFamily="34" charset="-122"/>
                <a:ea typeface="微软雅黑" pitchFamily="34" charset="-122"/>
                <a:sym typeface="微软雅黑" pitchFamily="34" charset="-122"/>
              </a:rPr>
              <a:t>-</a:t>
            </a:r>
            <a:r>
              <a:rPr lang="zh-CN" altLang="en-US" sz="2800" b="1" dirty="0" smtClean="0">
                <a:solidFill>
                  <a:srgbClr val="C00000"/>
                </a:solidFill>
                <a:latin typeface="微软雅黑" pitchFamily="34" charset="-122"/>
                <a:ea typeface="微软雅黑" pitchFamily="34" charset="-122"/>
                <a:sym typeface="微软雅黑" pitchFamily="34" charset="-122"/>
              </a:rPr>
              <a:t>端：</a:t>
            </a:r>
            <a:r>
              <a:rPr lang="en-US" altLang="zh-CN" sz="2800" b="1" dirty="0" smtClean="0">
                <a:solidFill>
                  <a:srgbClr val="C00000"/>
                </a:solidFill>
                <a:latin typeface="微软雅黑" pitchFamily="34" charset="-122"/>
                <a:ea typeface="微软雅黑" pitchFamily="34" charset="-122"/>
                <a:sym typeface="微软雅黑" pitchFamily="34" charset="-122"/>
              </a:rPr>
              <a:t>BSP</a:t>
            </a:r>
            <a:r>
              <a:rPr lang="zh-CN" altLang="en-US" sz="2800" b="1" dirty="0" smtClean="0">
                <a:solidFill>
                  <a:srgbClr val="C00000"/>
                </a:solidFill>
                <a:latin typeface="微软雅黑" pitchFamily="34" charset="-122"/>
                <a:ea typeface="微软雅黑" pitchFamily="34" charset="-122"/>
                <a:sym typeface="微软雅黑" pitchFamily="34" charset="-122"/>
              </a:rPr>
              <a:t>层说明</a:t>
            </a:r>
            <a:endParaRPr lang="zh-CN" altLang="en-US" sz="2800" b="1" dirty="0">
              <a:solidFill>
                <a:srgbClr val="C00000"/>
              </a:solidFill>
              <a:latin typeface="微软雅黑" pitchFamily="34" charset="-122"/>
              <a:ea typeface="微软雅黑" pitchFamily="34"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175534079"/>
              </p:ext>
            </p:extLst>
          </p:nvPr>
        </p:nvGraphicFramePr>
        <p:xfrm>
          <a:off x="9144148" y="6012258"/>
          <a:ext cx="1537298" cy="1393176"/>
        </p:xfrm>
        <a:graphic>
          <a:graphicData uri="http://schemas.openxmlformats.org/presentationml/2006/ole">
            <mc:AlternateContent xmlns:mc="http://schemas.openxmlformats.org/markup-compatibility/2006">
              <mc:Choice xmlns:v="urn:schemas-microsoft-com:vml" Requires="v">
                <p:oleObj spid="_x0000_s7305" name="工作表" showAsIcon="1" r:id="rId3" imgW="914400" imgH="828720" progId="Excel.Sheet.12">
                  <p:embed/>
                </p:oleObj>
              </mc:Choice>
              <mc:Fallback>
                <p:oleObj name="工作表" showAsIcon="1" r:id="rId3" imgW="914400" imgH="828720" progId="Excel.Sheet.12">
                  <p:embed/>
                  <p:pic>
                    <p:nvPicPr>
                      <p:cNvPr id="0" name=""/>
                      <p:cNvPicPr/>
                      <p:nvPr/>
                    </p:nvPicPr>
                    <p:blipFill>
                      <a:blip r:embed="rId4"/>
                      <a:stretch>
                        <a:fillRect/>
                      </a:stretch>
                    </p:blipFill>
                    <p:spPr>
                      <a:xfrm>
                        <a:off x="9144148" y="6012258"/>
                        <a:ext cx="1537298" cy="1393176"/>
                      </a:xfrm>
                      <a:prstGeom prst="rect">
                        <a:avLst/>
                      </a:prstGeom>
                    </p:spPr>
                  </p:pic>
                </p:oleObj>
              </mc:Fallback>
            </mc:AlternateContent>
          </a:graphicData>
        </a:graphic>
      </p:graphicFrame>
    </p:spTree>
    <p:extLst>
      <p:ext uri="{BB962C8B-B14F-4D97-AF65-F5344CB8AC3E}">
        <p14:creationId xmlns:p14="http://schemas.microsoft.com/office/powerpoint/2010/main" val="1158149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ncc">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联友ppt模板1" id="{A04292CC-FC45-4213-9692-9A6218A86189}" vid="{FB88670B-022F-4E70-847C-B6551C1547C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21569</TotalTime>
  <Words>4353</Words>
  <Application>Microsoft Office PowerPoint</Application>
  <PresentationFormat>自定义</PresentationFormat>
  <Paragraphs>930</Paragraphs>
  <Slides>25</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25</vt:i4>
      </vt:variant>
    </vt:vector>
  </HeadingPairs>
  <TitlesOfParts>
    <vt:vector size="39" baseType="lpstr">
      <vt:lpstr>黑体</vt:lpstr>
      <vt:lpstr>华文细黑</vt:lpstr>
      <vt:lpstr>楷体</vt:lpstr>
      <vt:lpstr>楷体_GB2312</vt:lpstr>
      <vt:lpstr>宋体</vt:lpstr>
      <vt:lpstr>微软雅黑</vt:lpstr>
      <vt:lpstr>Arial</vt:lpstr>
      <vt:lpstr>Calibri</vt:lpstr>
      <vt:lpstr>Calibri Light</vt:lpstr>
      <vt:lpstr>Times New Roman</vt:lpstr>
      <vt:lpstr>Wingdings</vt:lpstr>
      <vt:lpstr>rencc</vt:lpstr>
      <vt:lpstr>工作表</vt:lpstr>
      <vt:lpstr>Microsoft Excel 97-2003 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iamisis</dc:creator>
  <cp:lastModifiedBy>Administrator</cp:lastModifiedBy>
  <cp:revision>1671</cp:revision>
  <cp:lastPrinted>2017-02-24T05:55:46Z</cp:lastPrinted>
  <dcterms:created xsi:type="dcterms:W3CDTF">2012-04-11T02:39:08Z</dcterms:created>
  <dcterms:modified xsi:type="dcterms:W3CDTF">2018-05-11T01:55:32Z</dcterms:modified>
</cp:coreProperties>
</file>