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70"/>
    <p:restoredTop sz="96197"/>
  </p:normalViewPr>
  <p:slideViewPr>
    <p:cSldViewPr snapToGrid="0">
      <p:cViewPr>
        <p:scale>
          <a:sx n="77" d="100"/>
          <a:sy n="77" d="100"/>
        </p:scale>
        <p:origin x="14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BB4D1-2DB9-3245-AD75-1C2E3CBD7A82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33C3B-3323-FC4A-8CAA-3A795FB3E2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15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5F6C3-6988-82B4-7125-AC1CA2847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2888F2-6EA9-00BC-4A58-D2E5E9AB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5A39C-31C2-884A-B75D-8290CAE6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9DB90-51B0-B6EF-C566-0F3DAFE1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7FB65-15D4-970A-C6B9-692A1898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733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A0702-BED3-44B2-4FB8-47E8E96E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A6F157-08EE-15A4-6791-8D7F046A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CCEFF-CFEC-DDBE-443C-6E838836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64D74-9155-FB93-52F6-123077ED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2A7B-15FA-AADB-D03D-AD3B567A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1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5F11D-3F49-2E25-890B-090E307F5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145F1-CC4A-719B-C409-48ADB690A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413BF-2363-F181-E74E-A2AE693A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80364-C634-78ED-179F-F718CAC8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4DB2-3749-40A9-A1E1-A10DC3D8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1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2C8C2-43A2-FA43-4852-AD613F72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B3BBB-40BA-7134-BF7F-AFB76F10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C9723-8336-423B-A157-ED8E8E95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FC52C-84A2-5C0E-8B62-B6F2063A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3B5DE-B84D-A35F-D08C-75845C49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154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A9B46-058C-EF9F-9523-9BAB6BB2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BEC65-91D5-1A23-CA17-258D6EF7A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CFD6B-B950-272D-B334-FA388C3F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FD20E-B033-4C2B-3B2E-A09511EF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3A695-1747-6E2C-6DD1-4EBD95A0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406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128F0-82C1-3784-EAE4-364A6122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EEE6D-5C91-58C7-2B48-2A81B9D05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5F50D-7F28-8923-00DE-E0532122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E7F8A-EE43-C6DC-D290-69865BA9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24AF2-CC7C-40D9-AB6D-6BB8BFAB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D358B-CCF9-563D-EEA6-6617B63C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239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0D55-95EF-B59C-B38B-A9F7BFAE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1BD58-98B5-9983-2272-56209DF0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220000-9534-8EE7-953D-E9D8DC5B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35D8B8-BF61-5545-57B3-6A18617A0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57481D-7659-C248-03A6-91DF5C595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7C5774-CF3F-89CB-2A14-76D7A716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6A58E9-EF25-97B1-33FA-9E1E1331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5DB1B9-F45D-664D-0C6C-3AD0725B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1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1B1BF-043A-394B-B910-410F2D7B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C3573-72F2-77ED-5046-C58CBCE3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49D9D9-53FF-6861-B621-1FD5DE0D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E0D5BD-443E-99B5-B3FB-56978FE9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17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A48B2E-3CF0-F796-DBD9-F642C2E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11317-FE86-14A4-6917-75C3C9F5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67016B-2E06-AB26-E76D-971D5033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4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A25C-7729-9C08-454F-BAB2F9F9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559A3-0BD4-EA4C-B0AF-F6CE496B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1E541C-6BA1-B2C6-27A9-8B7960B5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174DF-CA61-215D-FA49-82D5AF7A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4B18D-946F-A829-B2A5-76E71D5B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5FFAD-2775-A144-1BED-889D11BD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0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02E1B-C17D-B57B-174D-860C4482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6E141E-166D-77C6-F1D5-1CCA3F2C2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DF19B-F528-EC63-5319-32BDC655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D2A59-9A46-11CB-DAE8-F9704E92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3115B-E373-25A4-BB91-56CEC6CC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81F53D-8F99-E66C-8C49-B7A21DC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4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F82271-9CF9-B3AF-9262-A40E6D7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17D234-9A37-900D-EB28-84DBE3D8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C5D2D-4D9A-07AD-0416-2EF5F75E0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0D20-878C-EC47-BD79-5DA3CE22803C}" type="datetimeFigureOut">
              <a:rPr kumimoji="1" lang="ko-KR" altLang="en-US" smtClean="0"/>
              <a:t>2023. 9. 18.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02808-78BC-CEDA-11D3-E58BEDDB4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09F01-A4F3-300F-CBD2-34D2BC0F3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0F9C-BA2B-1546-AEF1-0973C4E07C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91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942C8-AA27-CF8B-6A04-74DF8625A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1197_</a:t>
            </a:r>
            <a:r>
              <a:rPr kumimoji="1" lang="ko-KR" altLang="en-US" dirty="0"/>
              <a:t>최소 </a:t>
            </a:r>
            <a:r>
              <a:rPr kumimoji="1" lang="ko-KR" altLang="en-US" dirty="0" err="1"/>
              <a:t>스패닝</a:t>
            </a:r>
            <a:r>
              <a:rPr kumimoji="1" lang="ko-KR" altLang="en-US" dirty="0"/>
              <a:t> 트리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229558-74F8-651D-DB6E-CB3E1B0DF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23.09.18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42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35997-1C4A-8907-6F37-ABAF2853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출력</a:t>
            </a:r>
          </a:p>
        </p:txBody>
      </p:sp>
      <p:pic>
        <p:nvPicPr>
          <p:cNvPr id="5" name="내용 개체 틀 4" descr="텍스트, 폰트, 타이포그래피, 그래픽이(가) 표시된 사진&#10;&#10;자동 생성된 설명">
            <a:extLst>
              <a:ext uri="{FF2B5EF4-FFF2-40B4-BE49-F238E27FC236}">
                <a16:creationId xmlns:a16="http://schemas.microsoft.com/office/drawing/2014/main" id="{EA500D15-5036-D0F8-C931-5D0083384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944" y="2231967"/>
            <a:ext cx="3042111" cy="3447726"/>
          </a:xfrm>
        </p:spPr>
      </p:pic>
    </p:spTree>
    <p:extLst>
      <p:ext uri="{BB962C8B-B14F-4D97-AF65-F5344CB8AC3E}">
        <p14:creationId xmlns:p14="http://schemas.microsoft.com/office/powerpoint/2010/main" val="423522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9BC16-ED9E-3B2C-8ACE-A3EB7971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</a:t>
            </a:r>
          </a:p>
        </p:txBody>
      </p:sp>
      <p:pic>
        <p:nvPicPr>
          <p:cNvPr id="5" name="내용 개체 틀 4" descr="텍스트, 폰트, 영수증, 대수학이(가) 표시된 사진&#10;&#10;자동 생성된 설명">
            <a:extLst>
              <a:ext uri="{FF2B5EF4-FFF2-40B4-BE49-F238E27FC236}">
                <a16:creationId xmlns:a16="http://schemas.microsoft.com/office/drawing/2014/main" id="{F18C5001-0062-4C0F-CDDC-08EA57F83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" y="1690688"/>
            <a:ext cx="10033000" cy="3358356"/>
          </a:xfrm>
        </p:spPr>
      </p:pic>
    </p:spTree>
    <p:extLst>
      <p:ext uri="{BB962C8B-B14F-4D97-AF65-F5344CB8AC3E}">
        <p14:creationId xmlns:p14="http://schemas.microsoft.com/office/powerpoint/2010/main" val="209848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A28B5-AC7F-0F49-D9FC-7B59E648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입력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0CD96A6-448E-4D78-4858-DE7E3A12B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0051"/>
            <a:ext cx="10515600" cy="310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12623-5657-6552-6688-63B52094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58737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출력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477E0B-6CB5-1B84-6A96-F9C44C36A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4300"/>
            <a:ext cx="9779000" cy="4089400"/>
          </a:xfrm>
        </p:spPr>
      </p:pic>
    </p:spTree>
    <p:extLst>
      <p:ext uri="{BB962C8B-B14F-4D97-AF65-F5344CB8AC3E}">
        <p14:creationId xmlns:p14="http://schemas.microsoft.com/office/powerpoint/2010/main" val="365412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15FF58-AC6C-3CAD-807F-24D7B35A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ko-KR" altLang="en-US" sz="4000"/>
              <a:t>그래프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BF4CCA-C59B-A04E-BA64-AC7D33AF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129" y="2965623"/>
            <a:ext cx="5178960" cy="25043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2000" dirty="0"/>
              <a:t>3</a:t>
            </a:r>
            <a:r>
              <a:rPr kumimoji="1" lang="ko-KR" altLang="en-US" sz="2000" dirty="0"/>
              <a:t>개의 노드</a:t>
            </a:r>
            <a:endParaRPr kumimoji="1" lang="en-US" altLang="ko-KR" sz="2000" dirty="0"/>
          </a:p>
          <a:p>
            <a:pPr latinLnBrk="0"/>
            <a:r>
              <a:rPr kumimoji="1" lang="en-US" altLang="ko-KR" sz="2000" dirty="0"/>
              <a:t>3</a:t>
            </a:r>
            <a:r>
              <a:rPr kumimoji="1" lang="ko-KR" altLang="en-US" sz="2000" dirty="0"/>
              <a:t>개의 간선</a:t>
            </a:r>
            <a:endParaRPr kumimoji="1" lang="en-US" altLang="ko-KR" sz="2000" dirty="0"/>
          </a:p>
          <a:p>
            <a:pPr latinLnBrk="0"/>
            <a:endParaRPr kumimoji="1" lang="en-US" altLang="ko-KR" sz="2000" dirty="0"/>
          </a:p>
          <a:p>
            <a:pPr latinLnBrk="0"/>
            <a:r>
              <a:rPr kumimoji="1" lang="en-US" altLang="ko-KR" sz="2000" dirty="0"/>
              <a:t>1-&gt;2 =1;</a:t>
            </a:r>
          </a:p>
          <a:p>
            <a:pPr latinLnBrk="0"/>
            <a:r>
              <a:rPr kumimoji="1" lang="en-US" altLang="ko-KR" sz="2000" dirty="0"/>
              <a:t>2-&gt;3 =2;</a:t>
            </a:r>
          </a:p>
          <a:p>
            <a:pPr latinLnBrk="0"/>
            <a:r>
              <a:rPr kumimoji="1" lang="en-US" altLang="ko-KR" sz="2000" dirty="0"/>
              <a:t>1-&gt;3 =3;</a:t>
            </a:r>
          </a:p>
          <a:p>
            <a:pPr latinLnBrk="0"/>
            <a:endParaRPr kumimoji="1" lang="en-US" altLang="ko-KR" sz="1100" dirty="0"/>
          </a:p>
          <a:p>
            <a:pPr latinLnBrk="0"/>
            <a:endParaRPr kumimoji="1" lang="en-US" altLang="ko-KR" sz="1100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9501BC2-2960-8CA7-BF8F-2562D3EA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73" y="2421924"/>
            <a:ext cx="2751365" cy="3711146"/>
          </a:xfrm>
          <a:prstGeom prst="rect">
            <a:avLst/>
          </a:prstGeom>
        </p:spPr>
      </p:pic>
      <p:pic>
        <p:nvPicPr>
          <p:cNvPr id="6" name="그림 5" descr="원, 스케치, 그림, 시계이(가) 표시된 사진&#10;&#10;자동 생성된 설명">
            <a:extLst>
              <a:ext uri="{FF2B5EF4-FFF2-40B4-BE49-F238E27FC236}">
                <a16:creationId xmlns:a16="http://schemas.microsoft.com/office/drawing/2014/main" id="{04FD0620-FA66-FE10-4B21-099B5B9F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77" y="2421924"/>
            <a:ext cx="4089418" cy="37111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D134967-3C2F-90BD-D370-9860187E5E2F}"/>
              </a:ext>
            </a:extLst>
          </p:cNvPr>
          <p:cNvSpPr/>
          <p:nvPr/>
        </p:nvSpPr>
        <p:spPr>
          <a:xfrm>
            <a:off x="9354580" y="4422341"/>
            <a:ext cx="393539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727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5DBD3-339F-2066-D4AC-77F0D6CC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최소 </a:t>
            </a:r>
            <a:r>
              <a:rPr kumimoji="1" lang="ko-KR" altLang="en-US" dirty="0" err="1"/>
              <a:t>스패닝</a:t>
            </a:r>
            <a:r>
              <a:rPr kumimoji="1" lang="ko-KR" altLang="en-US" dirty="0"/>
              <a:t>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AA4D-6907-6330-9AA0-8C47E7C0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개의 노드</a:t>
            </a:r>
            <a:endParaRPr kumimoji="1" lang="en-US" altLang="ko-KR" dirty="0"/>
          </a:p>
          <a:p>
            <a:r>
              <a:rPr kumimoji="1" lang="en-US" altLang="ko-KR" dirty="0"/>
              <a:t>N-1</a:t>
            </a:r>
            <a:r>
              <a:rPr kumimoji="1" lang="ko-KR" altLang="en-US" dirty="0"/>
              <a:t>개의 간선</a:t>
            </a:r>
            <a:endParaRPr kumimoji="1" lang="en-US" altLang="ko-KR" dirty="0"/>
          </a:p>
          <a:p>
            <a:r>
              <a:rPr kumimoji="1" lang="ko-KR" altLang="en-US" dirty="0"/>
              <a:t>사이클 </a:t>
            </a:r>
            <a:r>
              <a:rPr kumimoji="1" lang="en-US" altLang="ko-KR" dirty="0"/>
              <a:t>X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최단 거리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8CF603-7EAE-E892-F045-C59B820C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113" y="1690688"/>
            <a:ext cx="4419266" cy="40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3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EE8B-2F47-79FB-E5E0-C658FAFE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0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main</a:t>
            </a:r>
            <a:endParaRPr kumimoji="1" lang="ko-KR" altLang="en-US" dirty="0"/>
          </a:p>
        </p:txBody>
      </p:sp>
      <p:pic>
        <p:nvPicPr>
          <p:cNvPr id="6" name="내용 개체 틀 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3DB5DB76-641D-D931-F8E1-3DD1669D4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76" y="2331069"/>
            <a:ext cx="5961035" cy="4526931"/>
          </a:xfrm>
        </p:spPr>
      </p:pic>
      <p:pic>
        <p:nvPicPr>
          <p:cNvPr id="10" name="그림 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C1C40F6-79BD-4985-7FB8-FAF965D33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76" y="1325563"/>
            <a:ext cx="6045200" cy="88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94982-BFC4-E74D-ECDB-AC4B589B5F6B}"/>
              </a:ext>
            </a:extLst>
          </p:cNvPr>
          <p:cNvSpPr txBox="1"/>
          <p:nvPr/>
        </p:nvSpPr>
        <p:spPr>
          <a:xfrm>
            <a:off x="7241720" y="2061231"/>
            <a:ext cx="443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      [0]	</a:t>
            </a:r>
            <a:r>
              <a:rPr kumimoji="1" lang="ko-KR" altLang="en-US" dirty="0"/>
              <a:t>       </a:t>
            </a:r>
            <a:r>
              <a:rPr kumimoji="1" lang="en-US" altLang="ko-KR" dirty="0"/>
              <a:t>[1]	 </a:t>
            </a:r>
            <a:r>
              <a:rPr kumimoji="1" lang="ko-KR" altLang="en-US" dirty="0"/>
              <a:t>     </a:t>
            </a:r>
            <a:r>
              <a:rPr kumimoji="1" lang="en-US" altLang="ko-KR" dirty="0"/>
              <a:t> [2]</a:t>
            </a:r>
            <a:r>
              <a:rPr kumimoji="1" lang="ko-KR" altLang="en-US" dirty="0"/>
              <a:t>        </a:t>
            </a:r>
            <a:r>
              <a:rPr kumimoji="1" lang="en-US" altLang="ko-KR" dirty="0"/>
              <a:t>[3]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CEE93-9086-72F6-B547-EDF4E20E6858}"/>
              </a:ext>
            </a:extLst>
          </p:cNvPr>
          <p:cNvSpPr txBox="1"/>
          <p:nvPr/>
        </p:nvSpPr>
        <p:spPr>
          <a:xfrm>
            <a:off x="6492441" y="2466460"/>
            <a:ext cx="10216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      </a:t>
            </a:r>
            <a:r>
              <a:rPr kumimoji="1" lang="en-US" altLang="ko-KR" sz="2400" dirty="0"/>
              <a:t>[0]</a:t>
            </a:r>
          </a:p>
          <a:p>
            <a:r>
              <a:rPr kumimoji="1" lang="en-US" altLang="ko-KR" sz="2400" dirty="0"/>
              <a:t>    [1]</a:t>
            </a:r>
          </a:p>
          <a:p>
            <a:r>
              <a:rPr kumimoji="1" lang="en-US" altLang="ko-KR" sz="2400" dirty="0"/>
              <a:t>    [2]</a:t>
            </a:r>
          </a:p>
          <a:p>
            <a:r>
              <a:rPr kumimoji="1" lang="ko-KR" altLang="en-US" sz="2400" dirty="0"/>
              <a:t>    </a:t>
            </a:r>
            <a:r>
              <a:rPr kumimoji="1" lang="en-US" altLang="ko-KR" sz="2400" dirty="0"/>
              <a:t>[3]</a:t>
            </a:r>
            <a:endParaRPr kumimoji="1"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4900A-DB8F-5EC8-7B4C-61F34B533993}"/>
              </a:ext>
            </a:extLst>
          </p:cNvPr>
          <p:cNvSpPr/>
          <p:nvPr/>
        </p:nvSpPr>
        <p:spPr>
          <a:xfrm>
            <a:off x="6875602" y="863898"/>
            <a:ext cx="1976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[][]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2A61F593-04AD-5913-945D-C278C1493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29146"/>
              </p:ext>
            </p:extLst>
          </p:nvPr>
        </p:nvGraphicFramePr>
        <p:xfrm>
          <a:off x="7655376" y="2522896"/>
          <a:ext cx="36029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48">
                  <a:extLst>
                    <a:ext uri="{9D8B030D-6E8A-4147-A177-3AD203B41FA5}">
                      <a16:colId xmlns:a16="http://schemas.microsoft.com/office/drawing/2014/main" val="2047530797"/>
                    </a:ext>
                  </a:extLst>
                </a:gridCol>
                <a:gridCol w="900748">
                  <a:extLst>
                    <a:ext uri="{9D8B030D-6E8A-4147-A177-3AD203B41FA5}">
                      <a16:colId xmlns:a16="http://schemas.microsoft.com/office/drawing/2014/main" val="4162603734"/>
                    </a:ext>
                  </a:extLst>
                </a:gridCol>
                <a:gridCol w="900748">
                  <a:extLst>
                    <a:ext uri="{9D8B030D-6E8A-4147-A177-3AD203B41FA5}">
                      <a16:colId xmlns:a16="http://schemas.microsoft.com/office/drawing/2014/main" val="2910105582"/>
                    </a:ext>
                  </a:extLst>
                </a:gridCol>
                <a:gridCol w="900748">
                  <a:extLst>
                    <a:ext uri="{9D8B030D-6E8A-4147-A177-3AD203B41FA5}">
                      <a16:colId xmlns:a16="http://schemas.microsoft.com/office/drawing/2014/main" val="3184879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75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9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5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1DAC-4E40-F906-147D-E731B420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43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prim</a:t>
            </a:r>
            <a:endParaRPr kumimoji="1" lang="ko-KR" altLang="en-US" dirty="0"/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F5F3EED-E818-9A67-2E2C-4CE8AE5B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736600"/>
            <a:ext cx="7343354" cy="612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C31A4-A371-ED25-3FC8-02D99D11D932}"/>
              </a:ext>
            </a:extLst>
          </p:cNvPr>
          <p:cNvSpPr txBox="1"/>
          <p:nvPr/>
        </p:nvSpPr>
        <p:spPr>
          <a:xfrm>
            <a:off x="8102600" y="2662238"/>
            <a:ext cx="37528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-1</a:t>
            </a:r>
            <a:r>
              <a:rPr kumimoji="1" lang="ko-KR" altLang="en-US" dirty="0"/>
              <a:t>이 아니면 연결이 되어있음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정점간 가중치가 기존의 가중치보다 작으면 </a:t>
            </a:r>
            <a:r>
              <a:rPr kumimoji="1" lang="en-US" altLang="ko-KR" dirty="0"/>
              <a:t>min</a:t>
            </a:r>
            <a:r>
              <a:rPr kumimoji="1" lang="ko-KR" altLang="en-US" dirty="0"/>
              <a:t>에 최소값 저장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Sum</a:t>
            </a:r>
            <a:r>
              <a:rPr kumimoji="1" lang="ko-KR" altLang="en-US" dirty="0"/>
              <a:t>에 최소값 다 더함</a:t>
            </a:r>
            <a:r>
              <a:rPr kumimoji="1" lang="en-US" altLang="ko-KR" dirty="0"/>
              <a:t>;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A7548394-2948-0467-A041-BEA3B6293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85594"/>
              </p:ext>
            </p:extLst>
          </p:nvPr>
        </p:nvGraphicFramePr>
        <p:xfrm>
          <a:off x="7626350" y="1057276"/>
          <a:ext cx="4457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160561023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1348528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35908641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8755628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7516527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013110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868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E1D3C5-5DDB-788A-FC39-200E4A167AAC}"/>
              </a:ext>
            </a:extLst>
          </p:cNvPr>
          <p:cNvSpPr txBox="1"/>
          <p:nvPr/>
        </p:nvSpPr>
        <p:spPr>
          <a:xfrm>
            <a:off x="7626350" y="1675845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Distance[]</a:t>
            </a:r>
          </a:p>
        </p:txBody>
      </p:sp>
    </p:spTree>
    <p:extLst>
      <p:ext uri="{BB962C8B-B14F-4D97-AF65-F5344CB8AC3E}">
        <p14:creationId xmlns:p14="http://schemas.microsoft.com/office/powerpoint/2010/main" val="243591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5D1DB-232A-DCC1-DF90-837AECE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238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prim</a:t>
            </a:r>
            <a:endParaRPr kumimoji="1" lang="ko-KR" altLang="en-US" dirty="0"/>
          </a:p>
        </p:txBody>
      </p:sp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0913AD8-15F6-D57A-083F-00F795AD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449388"/>
            <a:ext cx="6311900" cy="5043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E679A4-553B-A78A-EDD1-097C4EBFB520}"/>
              </a:ext>
            </a:extLst>
          </p:cNvPr>
          <p:cNvSpPr txBox="1"/>
          <p:nvPr/>
        </p:nvSpPr>
        <p:spPr>
          <a:xfrm>
            <a:off x="6981825" y="3244334"/>
            <a:ext cx="363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가중치 배열 갱신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최소값을 다 더한 </a:t>
            </a:r>
            <a:r>
              <a:rPr kumimoji="1" lang="en-US" altLang="ko-KR" dirty="0"/>
              <a:t>sum </a:t>
            </a:r>
            <a:r>
              <a:rPr kumimoji="1" lang="ko-KR" altLang="en-US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24302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126</Words>
  <Application>Microsoft Macintosh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1197_최소 스패닝 트리</vt:lpstr>
      <vt:lpstr>문제</vt:lpstr>
      <vt:lpstr>입력</vt:lpstr>
      <vt:lpstr>출력</vt:lpstr>
      <vt:lpstr>그래프</vt:lpstr>
      <vt:lpstr>최소 스패닝 트리</vt:lpstr>
      <vt:lpstr>main</vt:lpstr>
      <vt:lpstr>prim</vt:lpstr>
      <vt:lpstr>prim</vt:lpstr>
      <vt:lpstr>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1197_최소 스패닝 트리</dc:title>
  <dc:creator>재형 윤</dc:creator>
  <cp:lastModifiedBy>재형 윤</cp:lastModifiedBy>
  <cp:revision>30</cp:revision>
  <dcterms:created xsi:type="dcterms:W3CDTF">2023-09-16T15:35:00Z</dcterms:created>
  <dcterms:modified xsi:type="dcterms:W3CDTF">2023-09-18T08:42:22Z</dcterms:modified>
</cp:coreProperties>
</file>