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3" autoAdjust="0"/>
    <p:restoredTop sz="94660"/>
  </p:normalViewPr>
  <p:slideViewPr>
    <p:cSldViewPr snapToGrid="0">
      <p:cViewPr varScale="1">
        <p:scale>
          <a:sx n="86" d="100"/>
          <a:sy n="86" d="100"/>
        </p:scale>
        <p:origin x="2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8T13:44:02.07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1,'4'0,"2"0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5:57:55.1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24575,'4'0'0,"1"4"0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8T13:44:03.22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93,'2010'0,"-1992"-1,0-1,29-6,-28 3,1 2,19-1,372 3,-198 3,-193-4,0 0,0-1,0-1,23-8,41-8,-23 8,-40 7,1 1,35-3,-37 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7-18T13:44:08.37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93,'0'-1,"1"0,-1 1,0-1,0 0,1 0,-1 1,1-1,-1 0,0 1,1-1,-1 0,1 1,0-1,-1 1,1-1,-1 1,1-1,0 1,-1-1,1 1,0 0,0-1,-1 1,1 0,0-1,0 1,0 0,26-5,-25 5,33-2,0 2,0 1,0 1,39 9,-55-8,12 1,63 12,-59-10,0-2,0-2,0-1,38-3,5 0,-46 3,52 10,-51-6,49 2,10-9,69 4,-105 8,-41-6,0-1,16 1,131-4,22 1,-113 10,-47-6,42 3,40-10,42 4,-83 9,-43-7,30 3,23 4,-54-6,44 2,-34-4,38 6,-39-4,47 2,-52-5,45 8,-43-5,37 1,-31-5,-5-1,0 1,54 10,32 13,-80-18,1-2,-1-1,1-2,40-4,4 1,-58 2,0 1,0 1,41 9,-38-7,1 0,0-2,0-1,26-2,-24 0,0 1,0 2,33 5,-24-1,1-2,0-2,44-3,50 4,-75 8,-42-7,1-1,17 2,263-3,-152-4,1035 2,-1167 0,0-1,0 0,-1 0,1-1,0-1,-1 0,0 0,18-9,-27 11,1 0,-1 0,0 0,1-1,-1 1,0 0,0-1,0 1,0-1,0 1,0-1,-1 1,1-1,0 0,-1 1,1-1,-1 0,0 1,0-1,1 0,-1 0,0 1,0-1,-1 0,1 0,0 1,-1-1,1 0,-1 0,1 1,-1-1,-1-1,-2-8,-1 1,-1 0,-11-16,13 20,-24-26,22 27,1 0,0 0,1-1,-1 1,-4-10,7 12,0 0,-1 0,1 0,0 0,-1 0,0 1,1-1,-1 1,0 0,0 0,0 0,-1 0,1 1,0-1,-1 1,1 0,-1 0,0 0,1 0,-5 0,-10 0,1 0,-1 1,-19 2,4 0,-801 1,442-5,0 2,375-1,0-1,-32-7,31 5,0 1,-24-2,-23 5,39 1,0-1,-1-1,-38-8,13 1,0 2,-1 3,-84 4,39 1,71-3,-50-9,49 5,-47-2,-365 8,424-2,-1-1,-32-7,31 5,-1 0,-22 0,-417 2,223 4,223-2,32 0,35 0,21 1,87-2,-91-10,-47 6,40-2,421 6,-235 3,718-2,-939 1,50 9,20 2,-56-12,-12 0,-1 2,33 5,13 2,1-3,124-6,-83-1,851 1,-1059-2,-102 4,119 9,47-6,-40 2,-17-8,52-1,-1 2,1 1,-52 9,31-2,-1-2,0-2,-87-6,42 1,-528 1,603 1,0 1,-29 7,27-5,-40 4,-285-8,166-1,161 0,0-1,-29-7,26 4,-39-2,37 5,-38-8,39 5,-41-2,-65 9,-59-4,136-8,40 6,0 1,-16-1,-48 4,59 2,0-2,0 0,-1-2,1 0,-22-6,18 3,0 1,0 1,-1 1,-44 2,40 1,1-1,0-2,-31-6,28 3,-61-1,31 2,-19-6,47 4,-40 0,-381 5,217 2,220 0,0 1,-32 7,31-4,0-2,-24 1,-230-3,128-2,125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08:03.3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1 24575,'2'26'0,"0"-1"0,2 1 0,12 41 0,-9-41 0,-1 1 0,-1 0 0,1 32 0,-4-34 0,10 48 0,-4-30 0,2 5 0,-5-33 0,-2 1 0,2 23 0,-2-16 0,7 32 0,-6-35 0,0 1 0,0 24 0,-3-18 0,1 1 0,8 44 0,15 45 0,-15-53 0,-9-57 0,-1-1 0,0 0 0,0 1 0,0-1 0,-1 0 0,0 1 0,-4 11 0,5-16 0,-1-1 0,0 1 0,0-1 0,0 1 0,0-1 0,0 0 0,-1 0 0,1 1 0,0-1 0,0 0 0,-1 0 0,1 0 0,-1 0 0,1 0 0,-1-1 0,1 1 0,-1 0 0,0-1 0,1 1 0,-1-1 0,0 0 0,1 1 0,-1-1 0,0 0 0,1 0 0,-1 0 0,0 0 0,0 0 0,1-1 0,-1 1 0,0 0 0,-1-1 0,-9-2 0,1-1 0,-1 0 0,-16-8 0,19 7 0,-123-58 0,84 38 0,37 18 0,0 1 0,-1 0 0,0 1 0,-14-4 0,-6-1 0,13 4 0,0 1 0,0 1 0,-34-3 0,42 5 0,-1 1 0,0-1 0,1-1 0,-1 0 0,-19-9 0,-7-2 0,-60-9 0,4 2 0,79 17-341,1 1 0,-1 0-1,-21 0 1,17 2-6485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08:08.6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981 0 24575,'-7'1'0,"0"-1"0,0 1 0,1 0 0,-1 0 0,1 1 0,-1 0 0,1 0 0,-1 1 0,1 0 0,0 0 0,0 0 0,1 1 0,-1 0 0,1 0 0,-1 0 0,1 1 0,1-1 0,-1 1 0,1 0 0,-1 1 0,2-1 0,-5 7 0,3-5 0,0-1 0,0 0 0,-1 0 0,0-1 0,0 1 0,-1-1 0,1-1 0,-1 1 0,-10 4 0,9-5 0,0 1 0,1 0 0,-1 0 0,1 1 0,0-1 0,1 2 0,-11 10 0,9-6 0,0 0 0,-1 0 0,0-1 0,-1 0 0,-19 15 0,9-11 0,8-6 0,1 1 0,0-1 0,1 2 0,-15 15 0,18-17 0,-1 0 0,0-1 0,-1 0 0,-15 10 0,-19 16 0,15-4 0,18-18 0,0 0 0,0-2 0,-22 16 0,19-15 0,1 0 0,0 1 0,0 0 0,1 0 0,-16 23 0,-1-1 0,24-28 0,-1 0 0,0-1 0,-1 0 0,-9 6 0,10-7 0,0 0 0,1 0 0,-1 0 0,1 1 0,0 0 0,0 0 0,0 0 0,-3 4 0,-13 23 0,-39 44 0,50-65 0,0 0 0,0 1 0,1 0 0,0 0 0,0 1 0,-9 22 0,6-16 0,5-13 0,4-10 0,3 1 0,0 0 0,1 0 0,-1 0 0,1 0 0,0 0 0,0 0 0,1 0 0,-1 1 0,1-1 0,3-3 0,36-32 0,-32 30 0,0 0 0,13-15 0,-4-3 0,-14 19 0,0 0 0,1 1 0,0-1 0,0 1 0,0 1 0,1-1 0,9-5 0,14-11 0,-1-1 0,41-44 0,-56 53 0,17-10 0,-24 20 0,0-1 0,0 0 0,9-10 0,-1-3 0,-11 13 0,0 0 0,0 0 0,1 1 0,0 0 0,0 0 0,10-8 0,-15 13 0,0 0 0,1 0 0,-1 0 0,0 0 0,0-1 0,0 1 0,1 0 0,-1 0 0,0 0 0,0 0 0,0 0 0,1 0 0,-1 0 0,0 0 0,0 0 0,0 0 0,1 0 0,-1 0 0,0 0 0,0 0 0,0 0 0,1 0 0,-1 0 0,0 0 0,0 1 0,0-1 0,1 0 0,-1 0 0,0 0 0,0 0 0,0 0 0,0 0 0,0 1 0,1-1 0,-1 0 0,0 0 0,0 0 0,0 0 0,0 1 0,0-1 0,3 12 0,-6 13 0,-16 22 0,14-35 0,0-1 0,-6 22 0,3-1 0,-15 33 0,5-15 0,8-30 0,3-17 0,1-13 0,5 3 0,0 1 0,0-1 0,1 0 0,0 1 0,0-1 0,0 0 0,1 1 0,1-8 0,18-56 0,-14 50 0,7-31 0,-8 19 0,2 0 0,1 0 0,2 1 0,1 0 0,1 1 0,18-32 0,-30 62 0,0-1 0,1 1 0,-1-1 0,0 1 0,0-1 0,0 1 0,0 0 0,1-1 0,-1 1 0,0 0 0,1-1 0,-1 1 0,0 0 0,1-1 0,-1 1 0,0 0 0,1-1 0,-1 1 0,0 0 0,1 0 0,-1 0 0,1-1 0,-1 1 0,0 0 0,1 0 0,-1 0 0,1 0 0,0 0 0,4 10 0,-4 22 0,-5-2 0,-1 1 0,-2-1 0,-1-1 0,-1 1 0,-14 29 0,18-43 0,0 0 0,-5 31 0,7-29 0,-1 0 0,-8 22 0,-10 22 0,-22 49 0,44-111 0,0 0 0,0 0 0,0 0 0,0 0 0,0 0 0,0 0 0,0 0 0,0 0 0,0 0 0,0 0 0,0 0 0,0 0 0,-1 0 0,1 0 0,0 0 0,0 0 0,0 0 0,0 0 0,0 0 0,0 0 0,0 0 0,0 0 0,0 0 0,0 0 0,0 0 0,0 0 0,-1 0 0,1 0 0,0 0 0,0 0 0,0 0 0,0 0 0,0 0 0,0 0 0,0 0 0,0 0 0,0 0 0,0 0 0,0 0 0,0 0 0,0 0 0,-1 0 0,1 0 0,0 0 0,0 0 0,0 0 0,0 0 0,0 1 0,0-1 0,0 0 0,0 0 0,0 0 0,0 0 0,0 0 0,0 0 0,0 0 0,0 0 0,0 0 0,0 0 0,0 0 0,0 1 0,0-1 0,0 0 0,0 0 0,0 0 0,0 0 0,-1-9 0,3-15 0,5 1 0,1 1 0,1 0 0,1 0 0,15-23 0,0-3 0,-24 46 0,0 0 0,0 0 0,0 1 0,0-1 0,0 1 0,0-1 0,1 1 0,-1-1 0,3-1 0,-3 2 0,-1 1 0,1 0 0,0-1 0,-1 1 0,1 0 0,0 0 0,-1-1 0,1 1 0,-1 0 0,1 0 0,0 0 0,-1 0 0,1 0 0,0 0 0,-1 0 0,1 0 0,0 0 0,-1 0 0,1 0 0,0 1 0,1 0 0,0 0 0,0 0 0,-1 1 0,1-1 0,0 0 0,-1 1 0,1 0 0,-1-1 0,0 1 0,0 0 0,0-1 0,1 1 0,-2 0 0,1 0 0,0 0 0,1 2 0,9 34 0,-8-28 0,0 1 0,1 0 0,5 11 0,-8-21 0,-1 0 0,1 0 0,-1 0 0,1 0 0,-1 0 0,1 0 0,0 0 0,0-1 0,-1 1 0,1 0 0,0 0 0,0-1 0,0 1 0,0 0 0,0-1 0,0 1 0,0-1 0,0 1 0,1 0 0,-1-1 0,0 0 0,0 0 0,0-1 0,0 1 0,0 0 0,0 0 0,-1 0 0,1-1 0,0 1 0,0 0 0,0-1 0,0 1 0,-1-1 0,1 1 0,0-1 0,-1 1 0,1-1 0,0 0 0,0 0 0,5-6 0,-1 0 0,0 0 0,-1-1 0,5-10 0,2-1 0,96-150 0,-105 170 0,0 8 0,-1 13 0,0-18 0,18 98 0,-19-96 0,1 1 0,0-1 0,1 0 0,-1 0 0,5 9 0,-6-14 0,0 0 0,1 0 0,-1-1 0,1 1 0,-1 0 0,1 0 0,-1 0 0,1-1 0,0 1 0,-1 0 0,1-1 0,0 1 0,0-1 0,-1 1 0,1-1 0,0 1 0,0-1 0,1 1 0,-1-1 0,1 0 0,-1 0 0,0 0 0,0 0 0,0-1 0,0 1 0,0 0 0,0-1 0,0 1 0,0 0 0,0-1 0,0 1 0,0-1 0,0 0 0,0 1 0,0-1 0,0 0 0,0 0 0,-1 1 0,2-2 0,5-7 0,-1 1 0,0-1 0,-1-1 0,0 1 0,0-1 0,-1 1 0,-1-1 0,1 0 0,1-12 0,15-36 0,-15 95 0,-7 133 0,2-169 0,0 0 0,0 0 0,-1 0 0,1 0 0,0 0 0,0 0 0,0 0 0,0 0 0,1 0 0,-1 0 0,0 0 0,0-1 0,0 1 0,1 0 0,-1 0 0,1 0 0,-1 0 0,0 0 0,1-1 0,-1 1 0,1 0 0,0 0 0,-1-1 0,2 2 0,-1-2 0,0-1 0,0 1 0,0-1 0,-1 1 0,1-1 0,0 0 0,-1 0 0,1 1 0,0-1 0,-1 0 0,1 0 0,-1 0 0,1 1 0,-1-1 0,0 0 0,1 0 0,-1 0 0,0 0 0,0 0 0,1 0 0,-1 0 0,0 0 0,0-2 0,3-15 0,-1-1 0,-1-27 0,-1 29 0,0 1 0,1-1 0,7-31 0,-2 20 0,4-44 0,3-11 0,-11 72 0,0 1 0,0 0 0,-1 0 0,0-1 0,-1-12 0,0 23 0,0 0 0,0 0 0,0 0 0,0 0 0,-1 0 0,1 1 0,0-1 0,0 0 0,0 0 0,0 0 0,0 0 0,0 0 0,0 0 0,0 0 0,-1 1 0,1-1 0,0 0 0,0 0 0,0 0 0,0 0 0,0 0 0,-1 0 0,1 0 0,0 0 0,0 0 0,0 0 0,0 0 0,0 0 0,-1 0 0,1 0 0,0 0 0,0 0 0,0 0 0,0 0 0,-1 0 0,1 0 0,0 0 0,0 0 0,0 0 0,0 0 0,0 0 0,-1 0 0,1-1 0,0 1 0,0 0 0,0 0 0,0 0 0,0 0 0,0 0 0,0 0 0,-1 0 0,1-1 0,0 1 0,0 0 0,0 0 0,0 0 0,0 0 0,0-1 0,-7 15 0,-3 16 0,1 0 0,-10 61 0,15-63 0,-2 0 0,-1 0 0,-1 0 0,-14 32 0,10-33 0,9-18 0,-1 0 0,0 0 0,-1-1 0,1 1 0,-12 13 0,16-22 0,0 0 0,0 1 0,-1-1 0,1 0 0,0 0 0,0 1 0,-1-1 0,1 0 0,0 0 0,0 1 0,-1-1 0,1 0 0,0 0 0,-1 0 0,1 0 0,0 0 0,-1 1 0,1-1 0,0 0 0,-1 0 0,1 0 0,0 0 0,-1 0 0,1 0 0,0 0 0,-1 0 0,1 0 0,0 0 0,-1 0 0,1 0 0,0-1 0,-1 1 0,1 0 0,0 0 0,-1 0 0,1 0 0,0 0 0,-1-1 0,1 1 0,0 0 0,0 0 0,-1-1 0,1 1 0,0 0 0,0 0 0,-1-1 0,1 1 0,0 0 0,0-1 0,0 1 0,0 0 0,-1-1 0,1 1 0,0 0 0,0-1 0,0 1 0,0 0 0,0-1 0,0 1 0,0 0 0,0-1 0,-3-25 0,3 25 0,-1-247-705,3 112 421,-1 99 466,0 24-47,0 0-1,-1-1 1,-1 1-1,0 0 1,-4-20-1,5 33-134,-1 0 0,1-1 0,0 1 0,0-1 0,0 1 0,0-1 0,0 1 0,-1-1 0,1 1 0,0 0 0,0-1 0,-1 1 0,1 0 0,0-1 0,-1 1 0,1 0 0,0-1 0,-1 1 0,1 0 0,0 0 0,-1-1 0,1 1 0,-1 0 0,1 0 0,0 0 0,-1-1 0,1 1 0,-2 0 0,-10 7 0,-12 23 0,21-26 0,-15 23 0,-21 47 0,1-2 0,33-63 0,1 1 0,0 0 0,0 0 0,-2 13 0,3-12 0,0 0 0,-1 1 0,-6 11 0,6-16 0,-6 11 0,-16 25 0,26-43 0,0 0 0,0 0 0,0 0 0,0 0 0,0 0 0,0 0 0,0 0 0,-1-1 0,1 1 0,0 0 0,0 0 0,0 0 0,0 0 0,0 0 0,0 0 0,0 0 0,0 0 0,0 0 0,0 0 0,0 0 0,0 0 0,0 0 0,0 0 0,-1 0 0,1 0 0,0 0 0,0 0 0,0 0 0,0 0 0,0 0 0,0 0 0,0 0 0,0 0 0,0 0 0,0 0 0,0 0 0,-1 0 0,1 0 0,0 0 0,0 0 0,0 0 0,0 0 0,0 0 0,0 0 0,0 0 0,0 0 0,0 0 0,0 0 0,0 0 0,0 1 0,0-1 0,0 0 0,0 0 0,0 0 0,0 0 0,0 0 0,-1 0 0,1 0 0,0 0 0,0 0 0,0 0 0,0 0 0,0 0 0,0 0 0,0 1 0,0-1 0,0 0 0,0 0 0,1-9 0,4-11 0,32-69 0,-33 76 0,1 0 0,10-18 0,-12 26 0,-1 1 0,1-1 0,0 1 0,0-1 0,1 1 0,0 0 0,-1 1 0,1-1 0,5-3 0,-8 6 0,1 0 0,-1 0 0,0 1 0,0-1 0,0 1 0,0-1 0,0 1 0,1 0 0,-1-1 0,0 1 0,0 0 0,1 0 0,-1 0 0,0 0 0,1 0 0,-1 0 0,0 0 0,0 0 0,1 0 0,-1 1 0,0-1 0,0 0 0,0 1 0,1-1 0,-1 1 0,0 0 0,0-1 0,0 1 0,0 0 0,0 0 0,0-1 0,0 1 0,0 0 0,0 0 0,-1 0 0,1 0 0,0 0 0,0 0 0,-1 0 0,1 2 0,3 5 0,-1 0 0,0 0 0,0 0 0,2 16 0,-3-14 0,4 21 0,-2 1 0,1 62 0,-2-10 0,-3-82 0,0-1 0,1 1 0,-1 0 0,0-1 0,1 1 0,-1 0 0,1-1 0,-1 1 0,1 0 0,0-1 0,0 1 0,0-1 0,1 3 0,-1-3 0,0-1 0,-1 1 0,1-1 0,0 1 0,-1-1 0,1 1 0,0-1 0,0 0 0,-1 1 0,1-1 0,0 0 0,0 0 0,0 0 0,0 1 0,-1-1 0,1 0 0,0 0 0,0 0 0,0 0 0,1 0 0,0-1 0,0 0 0,0 0 0,1 0 0,-1 0 0,0 0 0,0 0 0,0 0 0,-1 0 0,1-1 0,0 1 0,0-1 0,-1 0 0,1 1 0,-1-1 0,1 0 0,-1 0 0,0 0 0,2-4 0,16-32 0,-2 5 0,22-63 0,-30 72 0,1 1 0,1-1 0,21-33 0,-15 29 0,-5 1 0,-10 22 0,0 0 0,0 0 0,1 0 0,0 0 0,0 1 0,4-6 0,19-24 0,-26 34 0,0 0 0,0 0 0,1 0 0,-1 0 0,0-1 0,0 1 0,0 0 0,1 0 0,-1 0 0,0 0 0,0 0 0,0 0 0,1 0 0,-1 1 0,0-1 0,0 0 0,0 0 0,1 0 0,-1 0 0,0 0 0,0 0 0,0 0 0,0 0 0,1 0 0,-1 1 0,0-1 0,0 0 0,0 0 0,0 0 0,1 0 0,-1 0 0,0 1 0,0-1 0,0 0 0,0 0 0,0 0 0,0 1 0,0-1 0,0 0 0,0 0 0,0 0 0,0 1 0,1-1 0,-1 0 0,0 0 0,0 0 0,0 1 0,-1-1 0,1 0 0,0 0 0,0 0 0,0 1 0,0-1 0,1 14 0,-1-13 0,-1 74 0,-1-55 0,1 1 0,2 0 0,0 0 0,1 0 0,6 28 0,-2-21-51,-1 1-1,-2 0 0,-1 0 0,-2 56 1,-1-42-1056,1-23-5719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07:5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7410 24575,'3'1'0,"-1"-1"0,0 0 0,1 1 0,-1 0 0,0-1 0,0 1 0,0 0 0,1 0 0,-1 0 0,0 1 0,0-1 0,0 0 0,-1 1 0,1-1 0,0 1 0,-1 0 0,1 0 0,0-1 0,-1 1 0,0 0 0,0 0 0,1 0 0,-1 1 0,0-1 0,0 3 0,5 9 0,-1 1 0,5 29 0,-3-16 0,0 2 0,-2 1 0,3 32 0,-6-43 0,8 40 0,-6-41 0,-1 1 0,1 22 0,-4-20 0,2-1 0,0 0 0,1 0 0,1 0 0,1 0 0,12 32 0,64 189 0,-77-230 0,1-1 0,0 0 0,0-1 0,1 1 0,1-1 0,0 0 0,0-1 0,15 15 0,-9-9 0,-1 0 0,13 21 0,-5-6 0,2 0 0,1-2 0,1-1 0,38 34 0,-15-16 0,-3-7 0,-32-29 0,-1 0 0,18 19 0,-23-23 0,0 1 0,0-2 0,0 1 0,1-1 0,0 0 0,-1 0 0,1 0 0,1-1 0,-1 0 0,15 3 0,-12-3 0,0 0 0,0 1 0,-1 0 0,1 0 0,15 11 0,-11-5 0,0-1 0,1 0 0,1-1 0,-1-1 0,1-1 0,0 0 0,1-1 0,-1-1 0,1 0 0,18 1 0,23 0 0,95-5 0,-66-2 0,-19 3 0,75-3 0,-122-1 0,1-2 0,-2 0 0,1-2 0,-1 0 0,23-12 0,-21 10 0,0 0 0,0 1 0,1 1 0,23-4 0,-29 8 0,0-1 0,-1 0 0,1-2 0,-1 0 0,24-12 0,72-50 0,-102 61 0,-1 2 0,1 0 0,19-7 0,-22 10 0,0-1 0,0 0 0,0 0 0,-1-1 0,1 0 0,-1 0 0,0 0 0,6-6 0,95-108 0,-101 111 0,-1 0 0,1 0 0,-1 0 0,-1-1 0,1 0 0,-1 0 0,-1 0 0,0 0 0,0-1 0,0 1 0,-1-1 0,0 0 0,0-10 0,1-17 0,-2 1 0,-3-37 0,0 13 0,3-38 0,-3-87 0,-1 167 0,-1 0 0,0 0 0,-1 1 0,-13-30 0,10 28 0,1 0 0,1-1 0,-5-25 0,4 13 0,-16-50 0,10 42 0,7 18 0,2 6 0,-1 0 0,0 0 0,-13-22 0,16 33 0,1-1 0,-1 1 0,1 0 0,-1-1 0,1 1 0,1-1 0,-1 0 0,1 1 0,-1-1 0,1 0 0,1 1 0,-1-1 0,1 0 0,-1 1 0,1-1 0,1 1 0,-1-1 0,1 1 0,-1 0 0,1-1 0,0 1 0,1 0 0,-1 0 0,1 1 0,0-1 0,0 0 0,0 1 0,0-1 0,1 1 0,-1 0 0,5-3 0,4-2 0,-1-1 0,0-1 0,-1 0 0,0 0 0,14-20 0,37-66 0,-4 7 0,-45 71 0,-1 0 0,-1-1 0,0 0 0,13-38 0,53-132 0,-65 161 0,-1 0 0,-1 0 0,-2-1 0,0-1 0,-2 1 0,1-48 0,-7-535 0,-1 580 0,-2 0 0,-1 0 0,-2 1 0,-1-1 0,-1 2 0,-27-60 0,27 70 0,-55-112 0,53 112 0,-2 0 0,0 1 0,-1 0 0,-21-20 0,30 32 0,-1 1 0,1-1 0,0-1 0,1 1 0,-5-10 0,5 8 0,-1 0 0,0 0 0,-10-12 0,0 4 0,-87-110 0,94 118 0,-1 0 0,1 0 0,-1 1 0,-18-13 0,-11-9 0,32 23 0,-1 1 0,0 0 0,0 0 0,-1 0 0,1 1 0,-1 0 0,-1 0 0,1 1 0,0 1 0,-1-1 0,-11-2 0,-35-8 0,22 5 0,-1 1 0,1 1 0,-1 2 0,-35 0 0,50 4 0,-1-1 0,-26-6 0,26 4 0,-39-3 0,-75 9 0,-61-4 0,138-9 0,42 7 0,1 1 0,-19-2 0,23 5 0,0-1 0,1 0 0,-1-1 0,0 0 0,1-1 0,0 0 0,-13-5 0,22 8 0,-1-1 0,1 1 0,0 0 0,-1 0 0,1 0 0,0 0 0,-1 0 0,1-1 0,0 1 0,-1 0 0,1 0 0,0-1 0,0 1 0,-1 0 0,1 0 0,0-1 0,0 1 0,0 0 0,-1-1 0,1 1 0,0 0 0,0-1 0,0 1 0,0 0 0,0-1 0,0 1 0,0-1 0,0 1 0,0 0 0,0-1 0,0 1 0,0-1 0,10-6 0,22-2 0,-29 9 0,12-4 0,1 1 0,-1-2 0,0 0 0,0-1 0,-1 0 0,0-1 0,0-1 0,19-13 0,-21 13 0,0 0 0,0 1 0,1 1 0,-1 0 0,1 1 0,26-6 0,-1-2 0,-25 9 0,1 1 0,1 1 0,-1 0 0,0 0 0,16 1 0,-13 1 0,0-1 0,-1-1 0,22-4 0,2-6 0,-20 6 0,1 0 0,0 1 0,0 1 0,29-1 0,-37 5 0,13 0 0,1-2 0,-1 0 0,34-8 0,-35 6 0,0 1 0,0 0 0,0 2 0,0 1 0,0 1 0,1 1 0,47 11 0,54 12 0,14-2 0,-117-16 0,0 2 0,-1 1 0,0 0 0,28 18 0,101 59 0,-142-80 0,0-1 0,-1 2 0,1-1 0,-2 1 0,10 11 0,-10-10 0,1-1 0,0 1 0,0-1 0,18 11 0,-7-6 0,-1 0 0,-1 2 0,28 27 0,-26-23 0,1 0 0,28 19 0,-25-22 0,-2 1 0,34 33 0,86 79 0,-125-114 0,0-1 0,0-1 0,23 12 0,1 2 0,-36-23 0,0 0 0,-1 0 0,1 1 0,6 9 0,-7-9 0,0 0 0,0 0 0,0-1 0,0 0 0,8 6 0,32 13 0,-34-19 0,0 1 0,-1 0 0,1 1 0,8 6 0,10 13 0,-10-9 0,32 21 0,-43-32 0,0-2 0,-1 1 0,2-1 0,-1 0 0,0 0 0,1-1 0,-1 0 0,1 0 0,8 0 0,146 21 0,-111-12 0,-36-7 0,1-1 0,21 2 0,-12-2 0,27 6 0,-30-5 0,43 4 0,-46-9 0,0-1 0,1 0 0,-1-1 0,0-2 0,18-6 0,-13 4 0,1 1 0,28-3 0,-40 7 0,-1 0 0,1-1 0,-1 0 0,0-1 0,0-1 0,0 1 0,20-13 0,1-4 0,37-31 0,-63 46 0,12-8 0,-4 4 0,-1-1 0,0-1 0,-1 0 0,-1-1 0,0 0 0,14-20 0,-18 23 0,0 0 0,0 1 0,1 0 0,18-15 0,-16 15 0,0 0 0,-1-1 0,14-17 0,-19 21 0,1-1 0,-1 0 0,-1 0 0,1 0 0,-1-1 0,-1 1 0,1-1 0,-1 0 0,0 0 0,-1 0 0,0-1 0,0 1 0,0-12 0,0-6 0,6-26 0,-3 28 0,1-39 0,-5 43 0,-2-101 0,0 118 0,1-1 0,-1 1 0,0 0 0,0-1 0,0 1 0,0 0 0,0 0 0,-1 0 0,0-1 0,1 2 0,-1-1 0,0 0 0,0 0 0,-1 1 0,-4-6 0,2 5 0,0-1 0,0 1 0,-1-1 0,1 1 0,-1 1 0,0-1 0,0 1 0,-7-2 0,-7 0 0,0 1 0,0 0 0,0 1 0,-25 2 0,30 0 0,16 1 0,24-5 0,41-16 0,73-32 0,-103 38 0,-24 10 0,0-1 0,0-1 0,0 1 0,12-9 0,14-14 0,-2 0 0,39-39 0,-58 49 0,0-1 0,-1 0 0,-1-1 0,-1-1 0,20-38 0,-27 42-73,-1-1 1,7-27-1,6-19-215,63-181 187,-78 230 154,0 0 0,-1 0 0,0 0 0,-2-1 0,1 1 0,-2-20 0,0 14 26,1 0 0,5-32-1,3-5-78,-3-1 0,-3 0 0,-5-81 0,0 33 0,2 79 0,-2-87 0,0 97 0,-1-1 0,0 1 0,-1 0 0,-7-21 0,-55-133 0,61 160 0,1 1 0,-11-16 0,-6-14 0,16 27 0,0 0 0,-2 1 0,0 0 0,0 0 0,-1 1 0,-10-12 0,-35-41 0,22 25 0,-55-53 0,70 79 0,-1 1 0,0 1 0,0 1 0,-2 0 0,-27-12 0,37 19 0,-6-3 0,0 0 0,0 1 0,-26-7 0,1 5 0,0 1 0,0 2 0,-51 0 0,-379 6 0,444-2 0,-48-9 0,-9-1 0,-33-1 0,70 5 0,-56 1 0,-510 7 0,600-1 0,0 1 0,0 1 0,0 0 0,0 0 0,-18 8 0,-56 26 0,82-34 0,-27 10 0,22-9 0,0 0 0,1 1 0,-17 9 0,-13 9 0,37-18 0,7-2 0,8-1 0,-3-1 0,-1 1 0,1-2 0,-1 1 0,1-1 0,-1-1 0,1 0 0,-1 0 0,0-1 0,0-1 0,0 0 0,14-7 0,-10 4 0,0 1 0,1 1 0,19-6 0,15-4 0,74-23 0,-104 34 0,0 1 0,0 1 0,30 1 0,-27 0 0,-1 0 0,33-5 0,167-47 0,-143 38 0,-49 11 0,-1-2 0,29-9 0,-28 5 0,1 2 0,-1 1 0,1 2 0,0 0 0,1 2 0,35 1 0,-40 3 0,1-2 0,-1-1 0,46-8 0,9-2 0,2 0 0,-47 6 0,1 2 0,-1 1 0,73 5 0,-30 0 0,415-2 0,-480 0 0,1 2 0,-1 0 0,19 5 0,-16-2 0,31 2 0,-14-2 0,-1 1 0,0 1 0,0 2 0,40 17 0,3 0 0,-8 2 0,-47-18 0,32 10 0,-43-16 0,0 0 0,-1 0 0,1 1 0,-1 1 0,0-1 0,0 2 0,-1-1 0,11 11 0,57 66 0,-70-75 0,-1 1 0,0-1 0,0 1 0,-1 0 0,0 0 0,0 1 0,-1-1 0,2 13 0,-1-5 0,12 28 0,40 69 0,-48-95 0,-1 0 0,0 1 0,-2 0 0,0 0 0,-1 1 0,-1-1 0,-1 1 0,-1 25 0,0-22 0,2 0 0,5 27 0,-3-25 0,1 38 0,-6 172 0,-1-228 0,1 1 0,-2-1 0,1 0 0,-1 1 0,0-1 0,-1 0 0,-7 15 0,-33 52 0,41-72 0,-12 18 0,9-13 0,-1 0 0,2 0 0,-1 0 0,1 1 0,0-1 0,1 1 0,-4 12 0,0 3 0,-1-1 0,-1-1 0,-1 0 0,-20 33 0,-6 15 0,27-47 0,0 0 0,2 1 0,1 0 0,-5 41 0,7-45 0,-1 0 0,-12 31 0,0-2 0,-9 48 0,6-20 0,13-51 0,0 0 0,2 0 0,-4 52 0,9 250 0,1-138 0,0-169 0,1 0 0,9 34 0,-2-11 0,-4-18 0,14 36 0,3 16 0,-18-57 0,3 15 0,-1 0 0,2 58 0,-8-78 0,0 27 0,1-1 0,12 69 0,11 30 0,-17-86 0,-7-43 0,1 1 0,1-1 0,0 0 0,1 0 0,0 0 0,0 0 0,7 13 0,-5-14 0,0 1 0,-2-1 0,1 0 0,-1 1 0,1 14 0,-2-13 0,1 0 0,0-1 0,0 0 0,6 14 0,-3-12 0,0 1 0,-2 1 0,0-1 0,0 1 0,-2-1 0,0 1 0,-1 0 0,-1 30 0,2-20 0,1 1 0,0-1 0,15 48 0,1 8 0,14 44 0,-24-97 0,0 1 0,-2 1 0,7 60 0,-13-73 0,2 0 0,0 0 0,1 0 0,10 26 0,-3-10 0,-4-6 0,-5-21 0,-1 0 0,1 1 0,1-1 0,0 0 0,0 0 0,6 11 0,0-3 0,-1 1 0,-1 0 0,7 17 0,5 13 0,-14-32 0,0 0 0,5 23 0,-7-24 0,1-1 0,0 1 0,0-1 0,8 15 0,45 85 0,-53-106 0,-1 0 0,1-1 0,0 1 0,6 5 0,-5-5 0,-1-1 0,0 1 0,0-1 0,4 8 0,-1 4 0,11 33 0,-15-44 0,-1-1 0,1 1 0,0 0 0,1-1 0,-1 0 0,7 8 0,10 15 0,-4 0 0,-3-6 0,-1 0 0,17 44 0,-17-38 0,0 0 0,2-2 0,1 0 0,1 0 0,23 26 0,-9-9 0,56 67 0,-7-10 0,-70-88 0,1 0 0,0-1 0,1 0 0,0-1 0,14 11 0,-10-8 0,25 28 0,-28-27 0,1-1 0,25 20 0,7 1 0,-15-11 0,35 21 0,-24-18 0,-21-14 0,36 19 0,-45-25 0,1 0 0,-1 1 0,18 15 0,-18-13 0,0 0 0,24 12 0,-20-14 0,1 0 0,-1-1 0,33 8 0,30 7 0,-50-11 0,30 4 0,-28-8 0,6 1 0,-1-1 0,53 1 0,-42-8 0,-27 0 0,1 0 0,-1 2 0,1 0 0,35 8 0,-25-4 0,0 0 0,0-2 0,0-1 0,49-3 0,-34 1 0,-26-2 0,-1-1 0,1 0 0,-1-2 0,0 0 0,0 0 0,0-2 0,28-15 0,-40 19 0,32-13 0,-23 10 0,-1 0 0,1-1 0,-1 0 0,-1-1 0,18-13 0,90-72 0,-115 86 0,0 1 0,0-1 0,0 0 0,7-13 0,-9 13 0,0 1 0,0-1 0,1 1 0,0 1 0,0-1 0,0 1 0,11-8 0,-8 7 0,0-1 0,0 1 0,-1-1 0,0 0 0,0-1 0,6-10 0,31-53 0,-10 14 0,-25 43 0,0 3 0,-1-1 0,-1 1 0,0-2 0,-1 1 0,0-1 0,-1 0 0,5-18 0,13-50 0,-9 37 0,6-55 0,-14 69 0,-1 0 0,-1-1 0,-2 0 0,-1 0 0,-4-37 0,1-3 0,3-14 0,-3-88 0,1 165 0,0 1 0,-1 0 0,-1-1 0,1 1 0,-1 0 0,0 0 0,0 0 0,-7-8 0,0 0 0,-1 0 0,-16-17 0,15 21 0,0 1 0,-1 1 0,-24-15 0,28 19 0,3 2 0,0 0 0,0 1 0,-1 0 0,1 0 0,-11-2 0,11 3 0,1 0 0,-1 0 0,1-1 0,-1 1 0,1-1 0,0-1 0,-7-3 0,12 6 0,0-1 0,0 1 0,-1-1 0,1 1 0,0-1 0,0 1 0,0 0 0,0-1 0,0 1 0,0-1 0,0 1 0,0-1 0,0 1 0,0 0 0,0-1 0,0 1 0,1-1 0,-1 1 0,0-1 0,0 1 0,0 0 0,0-1 0,1 1 0,-1 0 0,0-1 0,1 1 0,-1 0 0,0-1 0,0 1 0,1 0 0,-1-1 0,0 1 0,1 0 0,-1 0 0,1-1 0,-1 1 0,0 0 0,1 0 0,0 0 0,17-12 0,-17 11 0,13-6 0,-1 1 0,23-7 0,-26 10 0,-1 0 0,1-1 0,-1 0 0,0-1 0,0 0 0,0 0 0,0-1 0,8-7 0,84-74 0,-89 76 0,-1-1 0,0-1 0,0 0 0,-2-1 0,0 0 0,0 0 0,7-17 0,13-21 0,-18 35 0,-1-1 0,-1 0 0,-1 0 0,-1-1 0,0 0 0,-2 0 0,0-1 0,-1 1 0,2-25 0,5-52 0,-5 62 0,1-48 0,-8-341 0,0 410 0,0 0 0,0 1 0,-1 0 0,-1-1 0,0 1 0,-1 0 0,0 0 0,-1 1 0,0-1 0,-1 1 0,-11-17 0,5 4 0,10 19 0,-1 0 0,1 0 0,-1 1 0,1-1 0,-8-7 0,3 2 0,-1 0 0,1 0 0,1-1 0,-8-14 0,10 16 0,-1 0 0,0 0 0,-1 0 0,0 1 0,0-1 0,-14-13 0,-31-25 0,32 27 0,-1 2 0,-37-27 0,38 32 0,-23-22 0,30 24 0,0 0 0,-1 1 0,0 1 0,-20-11 0,20 14 0,-181-97 0,175 92 0,1 0 0,-1 1 0,-1 1 0,0 1 0,-31-8 0,25 8 0,0 0 0,-35-19 0,32 14 0,-40-12 0,-8-1 0,41 13 0,-40-8 0,55 15 0,0 0 0,-32-15 0,30 10 0,-31-8 0,-57-11 0,17 6 0,0 0 0,94 24 0,-5-1 0,0 0 0,0 0 0,1 0 0,-1-1 0,0 0 0,1 0 0,-7-4 0,10 6 0,1 0 0,0-1 0,0 1 0,0 0 0,0-1 0,-1 1 0,1 0 0,0-1 0,0 1 0,0 0 0,0-1 0,0 1 0,0 0 0,0-1 0,0 1 0,0 0 0,0-1 0,0 1 0,0-1 0,0 1 0,0 0 0,1-1 0,-1 1 0,0 0 0,0-1 0,0 1 0,0 0 0,1-1 0,-1 1 0,0 0 0,0 0 0,1-1 0,-1 1 0,0 0 0,1 0 0,-1-1 0,0 1 0,0 0 0,1 0 0,-1 0 0,0 0 0,1-1 0,-1 1 0,1 0 0,18-10 0,-17 10 0,86-41 0,55-26 0,-14-12 0,-114 69 0,0 2 0,1 0 0,-1 1 0,26-8 0,-22 8 0,0 0 0,20-11 0,9-12 0,-28 18 0,0 0 0,0 1 0,40-16 0,-29 16 0,-1-2 0,36-21 0,-22 9 0,-30 15 0,1 1 0,0 1 0,1 1 0,31-11 0,-17 8 0,0 0 0,-1-2 0,0-2 0,-1 0 0,40-28 0,-50 31 0,1 1 0,0 1 0,27-8 0,-21 8 0,36-18 0,51-37 0,-96 55 0,2 1 0,24-9 0,-29 12 0,1 0 0,-1-1 0,0 0 0,0-1 0,18-12 0,-8 2 0,2 1 0,0 2 0,36-17 0,-36 20 0,-1-1 0,0-1 0,-1-1 0,25-20 0,9-10 0,-33 27 0,27-26 0,-14 2 0,-23 25 0,28-24 0,-29 27 0,0 0 0,-1-1 0,18-25 0,-16 20 0,26-28 0,-31 36 0,1-1 0,-2-1 0,0 0 0,0 0 0,-1 0 0,-1-1 0,9-26 0,-8 20 0,1 1 0,1 0 0,12-20 0,-4 10 0,-1 0 0,-2-2 0,-1 1 0,-1-2 0,8-40 0,-16 56 0,-2 0 0,0-1 0,-1-32 0,-1 32 0,1 0 0,0 0 0,6-28 0,1 12 0,31-98 0,-35 118 0,-1-1 0,0 1 0,-1-1 0,0 1 0,-1-24 0,-1 20 0,1 0 0,7-33 0,-3 24 0,0 1 0,-2-1 0,-1 0 0,-1 0 0,-4-42 0,2 60 0,0 1 0,-1-1 0,0 0 0,0 1 0,0 0 0,-1-1 0,-1 1 0,1 0 0,-1 0 0,-8-11 0,9 14 0,-1 0 0,0 0 0,0 0 0,0 0 0,0 1 0,0-1 0,-1 1 0,0 0 0,1 1 0,-1-1 0,0 1 0,0 0 0,-1 0 0,1 0 0,-10-1 0,-42-7 0,31 5 0,-56-4 0,41 10 0,30 0 0,0 0 0,0-1 0,1 0 0,-1-1 0,0 0 0,-19-5 0,27 5 0,1 0 0,0 0 0,0-1 0,0 1 0,0-1 0,1 1 0,-1-1 0,0 0 0,1 1 0,-1-1 0,1 0 0,-1 0 0,1 0 0,0-1 0,0 1 0,0 0 0,0 0 0,0-1 0,1 1 0,-1 0 0,1-1 0,-1 1 0,1-3 0,-1-9 0,0 0 0,3-26 0,-1 22 0,3-318 0,-5 222 0,0 92 0,-2 0 0,0 1 0,-2-1 0,-10-30 0,-4-20 0,-5-24 0,20 82 0,0 0 0,-2 1 0,1-1 0,-10-14 0,-1-2 0,-35-107 0,42 109 0,3 15 0,1 1 0,-1 1 0,-1-1 0,0 1 0,-1 0 0,-10-10 0,8 9 0,0-1 0,1 0 0,-13-25 0,11 13 0,-2 0 0,0 1 0,-2 0 0,-1 1 0,0 1 0,-30-30 0,42 46 0,-1 0 0,1 0 0,0 0 0,0 0 0,1-1 0,-5-10 0,5 8 0,-1 0 0,0 1 0,-8-11 0,-1 3 0,-2 0 0,-19-17 0,0 1 0,22 21 0,-1 1 0,0 0 0,-19-11 0,20 14 0,0-1 0,0-1 0,1 0 0,-18-18 0,22 21 0,0-1 0,0 1 0,0 0 0,-1 0 0,0 1 0,0 0 0,0 0 0,0 1 0,-1 0 0,0 1 0,-14-5 0,-75-31 0,-15-6 0,67 29 0,25 8 0,-1 1 0,1 1 0,-1 0 0,-1 2 0,-34-2 0,28 4 0,0-2 0,0 0 0,-33-10 0,-24-5 0,36 14 0,0 2 0,-67 5 0,28 0 0,-288-2 0,359-1 0,0-1 0,-30-7 0,28 5 0,1 1 0,-22-1 0,-204 3 0,113 2 0,110-2 0,-1-1 0,-29-7 0,27 4 0,-41-2 0,-336 6 218,194 2-1801,187-1-5243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07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523 1 24575,'-9'1'0,"0"0"0,1 1 0,-1 0 0,1 1 0,-1 0 0,1 0 0,-12 7 0,-20 7 0,-40 14 0,47-18 0,-65 18 0,84-28 0,0 1 0,0 1 0,0 0 0,1 1 0,0 0 0,-18 12 0,25-15 0,1 1 0,-1 0 0,1 1 0,0 0 0,0-1 0,0 1 0,1 1 0,0-1 0,0 1 0,0 0 0,0 0 0,1 0 0,0 0 0,1 0 0,-4 10 0,4-5 0,0-5 0,1-1 0,0 1 0,0-1 0,0 1 0,1 6 0,0-10 0,1 0 0,-1 0 0,1 0 0,-1 0 0,1 0 0,0 0 0,-1 0 0,1 0 0,0 0 0,0-1 0,1 1 0,-1 0 0,0-1 0,0 1 0,1 0 0,-1-1 0,4 3 0,18 12 0,31 17 0,-30-20 0,31 25 0,-43-31 0,-1 0 0,1-1 0,-1 0 0,2-1 0,-1 0 0,23 5 0,-17-5 0,-1 0 0,27 14 0,-5 0 0,-23-12 0,0 1 0,0 1 0,18 13 0,8 6-1365,-31-19-5461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6:08:11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521 129 24575,'-1'41'0,"0"-20"0,1-1 0,0 0 0,2 0 0,7 37 0,-3-33 0,-2-1 0,0 1 0,0 31 0,-5 74 0,-1-44 0,2-41 0,-1 53 0,1-96 0,0 0 0,0 0 0,0 0 0,0 0 0,0 0 0,0 0 0,-1 1 0,1-1 0,0 0 0,-1 0 0,1 0 0,0 0 0,-1 0 0,0 0 0,1 0 0,-1 0 0,1 0 0,-1-1 0,0 1 0,0 0 0,0 0 0,1 0 0,-1-1 0,0 1 0,0-1 0,0 1 0,0 0 0,-2 0 0,2-1 0,0-1 0,0 1 0,-1 0 0,1-1 0,0 1 0,0-1 0,0 1 0,0-1 0,0 1 0,0-1 0,0 0 0,0 1 0,1-1 0,-1 0 0,0 0 0,0 0 0,1 1 0,-1-1 0,0 0 0,1 0 0,-1 0 0,1 0 0,-1 0 0,1 0 0,-1-1 0,1 1 0,0 0 0,-1-2 0,-19-85 0,2 6 0,-10-41 0,24 105 0,-7-37 0,2 1 0,-3-96 0,14 91 0,-3-70 0,1 128 0,0-1 0,0 1 0,0-1 0,0 1 0,-1 0 0,1-1 0,0 1 0,-1-1 0,1 1 0,-1-1 0,1 1 0,-1 0 0,1-1 0,-1 1 0,0 0 0,0 0 0,0 0 0,0-1 0,0 1 0,0 0 0,0 0 0,0 0 0,0 0 0,0 1 0,-1-1 0,-1-1 0,2 2 0,-1 0 0,0 0 0,1 1 0,-1-1 0,1 0 0,-1 1 0,0-1 0,1 1 0,-1-1 0,1 1 0,0 0 0,-1 0 0,1 0 0,-1 0 0,1 0 0,0 0 0,0 0 0,-1 0 0,1 0 0,0 0 0,0 1 0,0-1 0,-1 3 0,-80 116 0,78-113 0,0 1 0,0-1 0,1 1 0,-4 14 0,5-15 0,0 0 0,-1 0 0,1 0 0,-1 0 0,-8 11 0,7-17 0,2-8 0,0-7 0,2-2 0,0 0 0,1 0 0,1 1 0,0-1 0,1 1 0,1 0 0,0 0 0,1 0 0,1 0 0,10-19 0,-16 34 0,0 0 0,0 0 0,0 0 0,0 0 0,0 0 0,0 0 0,0 0 0,0 0 0,0 0 0,0 0 0,1 0 0,-1 1 0,0-1 0,0 0 0,0 0 0,0 0 0,0 0 0,0 0 0,0 0 0,0 0 0,0 0 0,0 0 0,0 0 0,0 0 0,0 0 0,0 0 0,0 0 0,0 0 0,0 0 0,0 0 0,0 0 0,0 0 0,0 0 0,1 0 0,-1 0 0,0 0 0,0 0 0,0 0 0,0 0 0,0 0 0,0-1 0,0 1 0,0 0 0,0 0 0,0 0 0,0 0 0,0 0 0,0 0 0,0 0 0,-1 9 0,-3 11 0,-5 9 0,5-15 0,0-1 0,0 1 0,-2-1 0,0 0 0,0-1 0,-13 19 0,10-17 0,0 0 0,-14 29 0,16-27 0,-1-1 0,-12 17 0,19-31 0,0 0 0,0 0 0,0 0 0,-1 0 0,1 0 0,0 0 0,-1 0 0,1-1 0,-1 1 0,1 0 0,0-1 0,-1 1 0,0-1 0,1 0 0,-1 1 0,1-1 0,-1 0 0,-2 0 0,-34-4 0,14 1 0,0 7 0,19 1 0,13 4 0,171 117 0,-140-96 0,55 46 0,-92-74 0,-1-1 0,0 0 0,1 0 0,-1 1 0,0-1 0,0 1 0,0 0 0,0-1 0,0 1 0,0 0 0,-1-1 0,1 1 0,0 0 0,-1 0 0,1-1 0,-1 1 0,0 3 0,0-4 0,0-1 0,0 1 0,0-1 0,0 0 0,0 1 0,0-1 0,-1 1 0,1-1 0,0 0 0,0 1 0,-1-1 0,1 0 0,0 1 0,0-1 0,-1 0 0,1 1 0,0-1 0,-1 0 0,1 0 0,-1 1 0,1-1 0,0 0 0,-1 0 0,1 0 0,-1 1 0,0-1 0,-1 0 0,1 0 0,-1 0 0,0 0 0,0 0 0,0 0 0,0 0 0,1 0 0,-1-1 0,0 1 0,-2-2 0,-2 0 0,-1-2 0,1 1 0,0 0 0,1-1 0,-1 0 0,1-1 0,-1 1 0,1-1 0,1 0 0,-1 0 0,-6-10 0,4 7 0,0-1 0,0 1 0,-16-12 0,11 9 0,0 0 0,1-1 0,1 0 0,0 0 0,0-1 0,-11-21 0,-16-21 0,27 42 0,6 8 0,-1 0 0,1 0 0,0-1 0,0 0 0,0 0 0,1 0 0,0 0 0,0-1 0,-2-7 0,5 13 0,0 1 0,0-1 0,0 0 0,0 0 0,0 1 0,0-1 0,0 0 0,1 1 0,-1-1 0,0 1 0,0-1 0,1 0 0,-1 1 0,0-1 0,1 1 0,-1-1 0,1 0 0,-1 1 0,1-1 0,-1 1 0,1 0 0,-1-1 0,1 1 0,-1-1 0,1 1 0,-1 0 0,1-1 0,0 1 0,-1 0 0,1 0 0,0-1 0,-1 1 0,1 0 0,0 0 0,-1 0 0,1 0 0,0 0 0,-1 0 0,1 0 0,0 0 0,-1 0 0,2 0 0,29 8 0,-9 2 0,-1 2 0,26 17 0,6 4 0,-28-19 0,-1 1 0,-1 1 0,0 1 0,33 32 0,-56-49 0,0 1 0,0-1 0,0 1 0,1-1 0,-1 0 0,0 1 0,1-1 0,-1 0 0,0 1 0,1-1 0,-1 0 0,1 1 0,-1-1 0,0 0 0,1 0 0,-1 0 0,1 1 0,-1-1 0,1 0 0,-1 0 0,1 0 0,-1 0 0,1 0 0,-1 0 0,1 0 0,0 0 0,0-11 0,-9-20 0,3 18 0,-1 1 0,0 0 0,-1 0 0,-14-18 0,14 21 0,0-1 0,0-1 0,1 1 0,0-1 0,-7-22 0,13 33 0,0 0 0,0 0 0,0 0 0,0 0 0,0 0 0,0 0 0,0 0 0,0 0 0,0 0 0,0 0 0,0 0 0,0 0 0,0 0 0,0 0 0,0 0 0,0 0 0,0 0 0,0 0 0,0 0 0,1 0 0,-1 0 0,0 0 0,0 0 0,0 0 0,0 0 0,0 0 0,0 0 0,0 0 0,0 0 0,0 0 0,0 0 0,0 0 0,0 0 0,0 0 0,0 0 0,0 0 0,0 0 0,0 0 0,0 0 0,0 0 0,0 0 0,0-1 0,0 1 0,0 0 0,0 0 0,0 0 0,0 0 0,0 0 0,0 0 0,0 0 0,0 0 0,0 0 0,0 0 0,0 0 0,0 0 0,0 0 0,0 0 0,0 0 0,7 6 0,5 9 0,6 13 0,-11-18 0,-1 0 0,0 0 0,0 1 0,-1 0 0,-1 0 0,5 14 0,-7-17 0,8 32 0,-9-38 0,0 0 0,-1 0 0,1 0 0,0 0 0,0 0 0,0 0 0,0 0 0,0-1 0,0 1 0,1 0 0,-1-1 0,0 1 0,1-1 0,2 2 0,-4-3 0,1 0 0,-1 0 0,0 0 0,1 0 0,-1 0 0,1 0 0,-1 0 0,0 0 0,1 0 0,-1 0 0,0 0 0,1 0 0,-1 0 0,1-1 0,-1 1 0,0 0 0,1 0 0,-1 0 0,0-1 0,0 1 0,1 0 0,-1 0 0,0-1 0,0 1 0,1 0 0,-1-1 0,0 1 0,0 0 0,1-1 0,-1 1 0,0 0 0,0-1 0,0 1 0,0 0 0,0-1 0,0 1 0,0-1 0,0 1 0,4-18 0,-4 17 0,3-19-170,-1 1-1,-1-1 0,-1 0 1,-1 0-1,-1 1 0,0-1 1,-7-25-1,4 30-6655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7T15:57:52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24575,'307'0'0,"-285"-1"0,-1-1 0,29-7 0,-25 4 0,31-2 0,221 6-1687,-143 2 928,-116-2 755,0-1-1,32-7 1,-31 4 76,1 2 0,22-2 0,407 4 1565,-216 3-1031,-142-4-606,100 5 0,-118 8 0,-48-6 0,42 3 0,178-8 0,-113-1 0,-115 2 0,0 1 0,33 7 0,-32-5 0,1 0 0,24 1 0,57 6 0,-67-6 0,45 2 0,-42-6 0,46 9 0,-46-4 0,46 1 0,-34-8 0,-29 0 0,1 0 0,-1 2 0,0 0 0,35 8 0,-28-4 0,0-1 0,1-1 0,-1-1 0,47-3 0,40 2 0,-56 10 0,-43-7 0,1-1 0,17 2 0,269-3 0,-154-4 0,675 2 0,-803-1 0,0-1 0,37-9 0,-9 1 0,-1 0 0,-30 6 0,0 1 0,24-2 0,-15 2 0,39-9 0,-13 2 0,-1 1 0,-30 4 0,0 1 0,31-1 0,519 4 0,-269 3 0,99-2 0,-380 1 0,-1 1 0,34 8 0,-3 0 0,40 12 0,-68-15 0,1-2 0,0 0 0,30 3 0,-30-6 0,32 8 0,-34-6 0,0 0 0,23 0 0,-20-4 0,17 1 0,0 1 0,41 9 0,-11 0 0,28 6 0,-85-13 0,11 3 0,1-1 0,0-1 0,42 2 0,-37-5 0,48 10 0,-23-3 0,0 1 0,-27-5 0,50 3 0,-59-6 0,-1 0 0,24 6 0,-23-3 0,0-2 0,22 1 0,438-3 0,-230-2 0,479 1 0,-706-2 0,-1 0 0,30-7 0,-27 5 0,41-4 0,-46 7-341,1-1 0,-1 0-1,21-7 1,-24 6-6485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FF13E-78A5-6951-53B8-D3FB3EF73C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1A76F63-FE06-8640-F285-24D50F030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D605E-445D-3318-F600-87570EBA4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351E34C-11A3-C737-8971-54FDD8348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26F95DB-7717-07F0-7F79-8FD92803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065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074969-E014-3E4C-BD9C-6879A0D19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06807C-3883-BD37-DC76-6156CEC1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EAF1DC-C20D-AF4A-8EC8-826BF762C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235E58-861A-FCCD-D372-CF6F28783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1D1A57-8D44-E232-0CBD-0A9A8009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84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10DC54A-7500-FE7C-562E-E0908D7E7D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087E34F-2485-84D2-8DD8-C06321BF1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05FCA6-DAE5-EA19-36BF-18CBE0080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66446A-74A0-36D4-A69F-A493A481F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A0CF3-9611-47BA-D62A-8258097D8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181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6F2CBB-716D-DB41-730A-1EE611E67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5C948A-1CB1-9E0A-55B7-001E40F74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E62BFC-B432-066D-DD7D-A84CB80BA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42090B-191E-15CB-1FB1-BE3BC1EF3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755181-35D8-D24C-A858-AF3F7E002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2435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85DD75-237F-8192-977C-D5E1BD3E8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88D5CD-E23C-55C6-F657-8EA185A70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E0A27F-08C9-7251-A536-DDF9459B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4BC074-90E6-15B4-B478-CBDFD2FD3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D1682-07FA-58B2-F3E2-2AFB6AC93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324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DCF2E4-0F23-A1A4-42F4-CCDE90D9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5458B67-EBB0-A488-0628-737956DE18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52BEDD0-D926-CAD2-B600-560C08BFC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42643BC-232C-949C-B5E7-6ECC855E7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E3DBBE0-F9B5-90FB-859F-E8D693D0E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4600FC-2941-9344-95B5-3DF9076BF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8771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FDEBE-C441-F256-E873-54550CB18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D48483-0C4C-1B22-3B67-13EA6646D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076C2-AECF-0414-A0C8-4D06C39EA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0862F9-F0A3-3532-F3A1-E5455D94B66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84AB5A4-1708-11BA-3B14-CDAEFFCC8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51F26F4-4FE6-28DA-82B5-B49F8CC92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6875A8E-6E06-8616-8F98-40ACA0E3C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7C76C2F6-CB15-37FB-226B-0B8E66E1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614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4F991F-AEE9-74E1-C7C8-A6FBE975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FD526A2-8D12-445B-7E24-DA4EE101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6D74FE1-61B2-E6F1-23BA-59CD93A1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06D4E60-4A17-A4FC-7596-122467B88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49440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39D288C-2394-C848-6BBC-3215EF39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1FC8044-A2E8-7BC7-4F8E-C4EE03F6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7F0D57-1861-C2D8-E611-A6A9E2EF1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551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E38B22-BC0B-937C-EABC-8A5AA284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F965E9-9FF3-B87D-EF32-E8DCABBCF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A022B2B-F3EC-2A06-01C3-50F9B78D9E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F765D9-6494-9EED-26D7-105F94187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70DF12-A05E-300A-0AA5-7F58E725C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4A8380-D2A4-1B86-346E-6FE46CDB3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1761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679B7-2B96-0AAD-E1D8-81021A5D7F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5E45EFE-76E4-A369-F6B8-94BD540336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0FB3095-7A48-1609-1717-3E660EFEC1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2DDB5C-73C3-5ACC-1CE3-FE55CD471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C4AEF05-1556-6447-2F13-31777D72F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3630DC3-022E-73C1-8CEF-A6F636B54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983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F179504-DC04-62E9-0A17-AC43FED13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9831AFC-1BC9-F8D3-5462-BC4BDBD74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CDEA28-D94C-8F88-A943-36E179B538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A2D0FF-F0F2-4DA7-8D83-B70742E35820}" type="datetimeFigureOut">
              <a:rPr lang="ko-KR" altLang="en-US" smtClean="0"/>
              <a:t>2023-08-04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DB7C7C7-334F-E285-7AA2-4158CD12F4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FF7A71-39AD-FA3B-A8D6-CB9CDF8267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34073F-0419-4C3D-BCA8-3B2991EA73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9680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4.png"/><Relationship Id="rId4" Type="http://schemas.openxmlformats.org/officeDocument/2006/relationships/customXml" Target="../ink/ink1.xml"/><Relationship Id="rId9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6.xml"/><Relationship Id="rId13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60.png"/><Relationship Id="rId12" Type="http://schemas.openxmlformats.org/officeDocument/2006/relationships/customXml" Target="../ink/ink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.xml"/><Relationship Id="rId11" Type="http://schemas.openxmlformats.org/officeDocument/2006/relationships/image" Target="../media/image8.png"/><Relationship Id="rId5" Type="http://schemas.openxmlformats.org/officeDocument/2006/relationships/image" Target="../media/image50.png"/><Relationship Id="rId10" Type="http://schemas.openxmlformats.org/officeDocument/2006/relationships/customXml" Target="../ink/ink7.xml"/><Relationship Id="rId4" Type="http://schemas.openxmlformats.org/officeDocument/2006/relationships/customXml" Target="../ink/ink4.xml"/><Relationship Id="rId9" Type="http://schemas.openxmlformats.org/officeDocument/2006/relationships/image" Target="../media/image7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7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0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FE2E95-879F-43A0-1F33-38A495718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G5_5639_</a:t>
            </a:r>
            <a:r>
              <a:rPr lang="ko-KR" altLang="en-US" dirty="0"/>
              <a:t>이진 검색 트리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B931744-072A-47F3-06C5-19F6C7B9D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202021021_</a:t>
            </a:r>
            <a:r>
              <a:rPr lang="ko-KR" altLang="en-US" dirty="0"/>
              <a:t>윤재형 </a:t>
            </a:r>
          </a:p>
        </p:txBody>
      </p:sp>
    </p:spTree>
    <p:extLst>
      <p:ext uri="{BB962C8B-B14F-4D97-AF65-F5344CB8AC3E}">
        <p14:creationId xmlns:p14="http://schemas.microsoft.com/office/powerpoint/2010/main" val="2662549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3883FF67-B675-C010-E28A-D551916BD5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4273"/>
          <a:stretch/>
        </p:blipFill>
        <p:spPr>
          <a:xfrm>
            <a:off x="1523827" y="606829"/>
            <a:ext cx="10346473" cy="581881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5DAE91D1-4791-0F78-70A1-55095AF36D10}"/>
              </a:ext>
            </a:extLst>
          </p:cNvPr>
          <p:cNvSpPr/>
          <p:nvPr/>
        </p:nvSpPr>
        <p:spPr>
          <a:xfrm>
            <a:off x="60356" y="60437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문제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4719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EE621-45C0-740D-1BB9-3E5D9AC5B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3376" y="246591"/>
            <a:ext cx="10515600" cy="1325563"/>
          </a:xfrm>
        </p:spPr>
        <p:txBody>
          <a:bodyPr/>
          <a:lstStyle/>
          <a:p>
            <a:r>
              <a:rPr lang="ko-KR" altLang="en-US" dirty="0"/>
              <a:t>입력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4519D653-BE94-5246-49D5-DBA4A8443D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29841" y="1023672"/>
            <a:ext cx="7195434" cy="5505884"/>
          </a:xfr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50E2AF7-8AF4-C504-1875-DDB0E4F8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725" y="1224539"/>
            <a:ext cx="4576465" cy="4743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0E406DA9-8DFF-CDBD-6ECD-ED5489EE50B6}"/>
                  </a:ext>
                </a:extLst>
              </p14:cNvPr>
              <p14:cNvContentPartPr/>
              <p14:nvPr/>
            </p14:nvContentPartPr>
            <p14:xfrm>
              <a:off x="10132985" y="1786811"/>
              <a:ext cx="3600" cy="36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0E406DA9-8DFF-CDBD-6ECD-ED5489EE50B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078985" y="1679171"/>
                <a:ext cx="11124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4" name="잉크 3">
                <a:extLst>
                  <a:ext uri="{FF2B5EF4-FFF2-40B4-BE49-F238E27FC236}">
                    <a16:creationId xmlns:a16="http://schemas.microsoft.com/office/drawing/2014/main" id="{F355B201-A241-DF53-2EB8-5D05AEED7193}"/>
                  </a:ext>
                </a:extLst>
              </p14:cNvPr>
              <p14:cNvContentPartPr/>
              <p14:nvPr/>
            </p14:nvContentPartPr>
            <p14:xfrm>
              <a:off x="10141265" y="1753691"/>
              <a:ext cx="1146240" cy="33840"/>
            </p14:xfrm>
          </p:contentPart>
        </mc:Choice>
        <mc:Fallback xmlns="">
          <p:pic>
            <p:nvPicPr>
              <p:cNvPr id="4" name="잉크 3">
                <a:extLst>
                  <a:ext uri="{FF2B5EF4-FFF2-40B4-BE49-F238E27FC236}">
                    <a16:creationId xmlns:a16="http://schemas.microsoft.com/office/drawing/2014/main" id="{F355B201-A241-DF53-2EB8-5D05AEED719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087625" y="1645691"/>
                <a:ext cx="1253880" cy="24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6" name="잉크 5">
                <a:extLst>
                  <a:ext uri="{FF2B5EF4-FFF2-40B4-BE49-F238E27FC236}">
                    <a16:creationId xmlns:a16="http://schemas.microsoft.com/office/drawing/2014/main" id="{3559EE00-E8FE-791E-BB8F-5131B1D279A4}"/>
                  </a:ext>
                </a:extLst>
              </p14:cNvPr>
              <p14:cNvContentPartPr/>
              <p14:nvPr/>
            </p14:nvContentPartPr>
            <p14:xfrm>
              <a:off x="7390145" y="2069411"/>
              <a:ext cx="2134080" cy="142920"/>
            </p14:xfrm>
          </p:contentPart>
        </mc:Choice>
        <mc:Fallback xmlns="">
          <p:pic>
            <p:nvPicPr>
              <p:cNvPr id="6" name="잉크 5">
                <a:extLst>
                  <a:ext uri="{FF2B5EF4-FFF2-40B4-BE49-F238E27FC236}">
                    <a16:creationId xmlns:a16="http://schemas.microsoft.com/office/drawing/2014/main" id="{3559EE00-E8FE-791E-BB8F-5131B1D279A4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336145" y="1961411"/>
                <a:ext cx="2241720" cy="35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499040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75DE8B-1BD7-0E4E-FDFC-B7581D079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3343AF4-70A7-D8BA-D30B-DA0E79CC17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20078" y="1064029"/>
            <a:ext cx="7865068" cy="5133571"/>
          </a:xfr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0AB9B1B-CF46-1605-8E39-A4BA87635B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603" y="2010783"/>
            <a:ext cx="4260308" cy="344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7E0DA343-509F-D722-CE8F-E4F359FA2948}"/>
                  </a:ext>
                </a:extLst>
              </p14:cNvPr>
              <p14:cNvContentPartPr/>
              <p14:nvPr/>
            </p14:nvContentPartPr>
            <p14:xfrm>
              <a:off x="602013" y="5088160"/>
              <a:ext cx="339120" cy="39636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7E0DA343-509F-D722-CE8F-E4F359FA294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93373" y="5079520"/>
                <a:ext cx="356760" cy="41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2" name="잉크 11">
                <a:extLst>
                  <a:ext uri="{FF2B5EF4-FFF2-40B4-BE49-F238E27FC236}">
                    <a16:creationId xmlns:a16="http://schemas.microsoft.com/office/drawing/2014/main" id="{61B3DBC2-5317-1EC5-29C6-24C11041865C}"/>
                  </a:ext>
                </a:extLst>
              </p14:cNvPr>
              <p14:cNvContentPartPr/>
              <p14:nvPr/>
            </p14:nvContentPartPr>
            <p14:xfrm>
              <a:off x="569973" y="5122000"/>
              <a:ext cx="353880" cy="332280"/>
            </p14:xfrm>
          </p:contentPart>
        </mc:Choice>
        <mc:Fallback xmlns="">
          <p:pic>
            <p:nvPicPr>
              <p:cNvPr id="12" name="잉크 11">
                <a:extLst>
                  <a:ext uri="{FF2B5EF4-FFF2-40B4-BE49-F238E27FC236}">
                    <a16:creationId xmlns:a16="http://schemas.microsoft.com/office/drawing/2014/main" id="{61B3DBC2-5317-1EC5-29C6-24C11041865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0973" y="5113000"/>
                <a:ext cx="371520" cy="349920"/>
              </a:xfrm>
              <a:prstGeom prst="rect">
                <a:avLst/>
              </a:prstGeom>
            </p:spPr>
          </p:pic>
        </mc:Fallback>
      </mc:AlternateContent>
      <p:grpSp>
        <p:nvGrpSpPr>
          <p:cNvPr id="14" name="그룹 13">
            <a:extLst>
              <a:ext uri="{FF2B5EF4-FFF2-40B4-BE49-F238E27FC236}">
                <a16:creationId xmlns:a16="http://schemas.microsoft.com/office/drawing/2014/main" id="{D7C8DBC6-D381-BAD4-BA8C-DFA9F6349819}"/>
              </a:ext>
            </a:extLst>
          </p:cNvPr>
          <p:cNvGrpSpPr/>
          <p:nvPr/>
        </p:nvGrpSpPr>
        <p:grpSpPr>
          <a:xfrm>
            <a:off x="728013" y="2273320"/>
            <a:ext cx="3675960" cy="3315600"/>
            <a:chOff x="728013" y="2273320"/>
            <a:chExt cx="3675960" cy="3315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5314F8DC-DE11-E861-A0DD-74F2A41DA3D2}"/>
                    </a:ext>
                  </a:extLst>
                </p14:cNvPr>
                <p14:cNvContentPartPr/>
                <p14:nvPr/>
              </p14:nvContentPartPr>
              <p14:xfrm>
                <a:off x="728013" y="2386720"/>
                <a:ext cx="3675960" cy="320220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5314F8DC-DE11-E861-A0DD-74F2A41DA3D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19013" y="2378080"/>
                  <a:ext cx="3693600" cy="321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2DAB2A1F-3D44-51EC-F273-BFD895536CA7}"/>
                    </a:ext>
                  </a:extLst>
                </p14:cNvPr>
                <p14:cNvContentPartPr/>
                <p14:nvPr/>
              </p14:nvContentPartPr>
              <p14:xfrm>
                <a:off x="2944173" y="2294200"/>
                <a:ext cx="192960" cy="22356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2DAB2A1F-3D44-51EC-F273-BFD895536CA7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935173" y="2285560"/>
                  <a:ext cx="210600" cy="24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9D8092D-867A-F5CA-D933-FDFE43BA2E1B}"/>
                    </a:ext>
                  </a:extLst>
                </p14:cNvPr>
                <p14:cNvContentPartPr/>
                <p14:nvPr/>
              </p14:nvContentPartPr>
              <p14:xfrm>
                <a:off x="2979093" y="2273320"/>
                <a:ext cx="197640" cy="29412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9D8092D-867A-F5CA-D933-FDFE43BA2E1B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970093" y="2264320"/>
                  <a:ext cx="215280" cy="3117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053677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5780ABCC-13CC-647F-D286-7DD0E33B07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5351" y="1521102"/>
            <a:ext cx="6714249" cy="5139194"/>
          </a:xfr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1426B0BD-AD30-9A9C-5309-CDE15809EDA2}"/>
              </a:ext>
            </a:extLst>
          </p:cNvPr>
          <p:cNvSpPr/>
          <p:nvPr/>
        </p:nvSpPr>
        <p:spPr>
          <a:xfrm>
            <a:off x="245351" y="303647"/>
            <a:ext cx="5671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구조체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후위 출력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54071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5B3FE1F3-0332-1423-F34D-E427A39203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49" y="1570383"/>
            <a:ext cx="7069620" cy="5166261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731308BA-1E0B-8241-5E01-9DAD5CB197E2}"/>
              </a:ext>
            </a:extLst>
          </p:cNvPr>
          <p:cNvSpPr/>
          <p:nvPr/>
        </p:nvSpPr>
        <p:spPr>
          <a:xfrm>
            <a:off x="127775" y="369908"/>
            <a:ext cx="534537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생성</a:t>
            </a:r>
            <a:r>
              <a:rPr lang="en-US" altLang="ko-KR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삽입 함수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442FF6-56F5-D913-62FA-908CFAB24A12}"/>
              </a:ext>
            </a:extLst>
          </p:cNvPr>
          <p:cNvSpPr txBox="1"/>
          <p:nvPr/>
        </p:nvSpPr>
        <p:spPr>
          <a:xfrm>
            <a:off x="7509933" y="3830564"/>
            <a:ext cx="427566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노드가 </a:t>
            </a:r>
            <a:r>
              <a:rPr lang="ko-KR" altLang="en-US" dirty="0" err="1"/>
              <a:t>비어있으면</a:t>
            </a:r>
            <a:r>
              <a:rPr lang="ko-KR" altLang="en-US" dirty="0"/>
              <a:t> </a:t>
            </a:r>
            <a:r>
              <a:rPr lang="en-US" altLang="ko-KR" dirty="0"/>
              <a:t>create</a:t>
            </a:r>
            <a:r>
              <a:rPr lang="ko-KR" altLang="en-US" dirty="0"/>
              <a:t>함수로 이동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새로 들어온 </a:t>
            </a:r>
            <a:r>
              <a:rPr lang="en-US" altLang="ko-KR" dirty="0"/>
              <a:t>key </a:t>
            </a:r>
            <a:r>
              <a:rPr lang="ko-KR" altLang="en-US" dirty="0"/>
              <a:t>와  본래 노드의 </a:t>
            </a:r>
            <a:r>
              <a:rPr lang="en-US" altLang="ko-KR" dirty="0"/>
              <a:t>key </a:t>
            </a:r>
            <a:r>
              <a:rPr lang="ko-KR" altLang="en-US" dirty="0"/>
              <a:t>값을 비교해서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작으면 왼쪽</a:t>
            </a:r>
            <a:r>
              <a:rPr lang="en-US" altLang="ko-KR" dirty="0"/>
              <a:t>, </a:t>
            </a:r>
            <a:r>
              <a:rPr lang="ko-KR" altLang="en-US" dirty="0"/>
              <a:t>크면 오른쪽으로 이동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BEEFFE-3589-3DBB-F901-EFAD4BB54583}"/>
              </a:ext>
            </a:extLst>
          </p:cNvPr>
          <p:cNvSpPr txBox="1"/>
          <p:nvPr/>
        </p:nvSpPr>
        <p:spPr>
          <a:xfrm>
            <a:off x="3724796" y="2263407"/>
            <a:ext cx="474240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500" dirty="0">
                <a:solidFill>
                  <a:srgbClr val="C00000"/>
                </a:solidFill>
              </a:rPr>
              <a:t>메모리 할당</a:t>
            </a:r>
          </a:p>
        </p:txBody>
      </p:sp>
    </p:spTree>
    <p:extLst>
      <p:ext uri="{BB962C8B-B14F-4D97-AF65-F5344CB8AC3E}">
        <p14:creationId xmlns:p14="http://schemas.microsoft.com/office/powerpoint/2010/main" val="22929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01EA3E-569A-5329-8775-61567D3B5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143" y="113332"/>
            <a:ext cx="10515600" cy="1325563"/>
          </a:xfrm>
        </p:spPr>
        <p:txBody>
          <a:bodyPr/>
          <a:lstStyle/>
          <a:p>
            <a:r>
              <a:rPr lang="ko-KR" altLang="en-US" dirty="0"/>
              <a:t>메인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6271E43-3163-ADCD-D2AB-D5311AE73D06}"/>
              </a:ext>
            </a:extLst>
          </p:cNvPr>
          <p:cNvSpPr txBox="1"/>
          <p:nvPr/>
        </p:nvSpPr>
        <p:spPr>
          <a:xfrm>
            <a:off x="7423877" y="1311479"/>
            <a:ext cx="46919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 양의 정수</a:t>
            </a:r>
            <a:r>
              <a:rPr lang="en-US" altLang="ko-KR" dirty="0"/>
              <a:t>, 10,000</a:t>
            </a:r>
            <a:r>
              <a:rPr lang="ko-KR" altLang="en-US" dirty="0"/>
              <a:t>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29992E4-33AC-EBAD-E9C3-79A366F10C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43" y="1166917"/>
            <a:ext cx="7149518" cy="496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75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798685-80E4-CC6E-9E09-FC520B191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7" y="356658"/>
            <a:ext cx="10515600" cy="1325563"/>
          </a:xfrm>
        </p:spPr>
        <p:txBody>
          <a:bodyPr/>
          <a:lstStyle/>
          <a:p>
            <a:r>
              <a:rPr lang="ko-KR" altLang="en-US" dirty="0"/>
              <a:t>출력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8310A7D8-AD5D-D2BD-8202-8BFDF41156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667" y="1875925"/>
            <a:ext cx="5363393" cy="488150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0EAC53-CB27-EDC4-829B-37F75BAF658A}"/>
              </a:ext>
            </a:extLst>
          </p:cNvPr>
          <p:cNvSpPr txBox="1"/>
          <p:nvPr/>
        </p:nvSpPr>
        <p:spPr>
          <a:xfrm>
            <a:off x="338667" y="1424476"/>
            <a:ext cx="462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양수</a:t>
            </a:r>
            <a:r>
              <a:rPr lang="en-US" altLang="ko-KR" dirty="0"/>
              <a:t>, 10,000</a:t>
            </a:r>
            <a:r>
              <a:rPr lang="ko-KR" altLang="en-US" dirty="0"/>
              <a:t>개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0" name="잉크 9">
                <a:extLst>
                  <a:ext uri="{FF2B5EF4-FFF2-40B4-BE49-F238E27FC236}">
                    <a16:creationId xmlns:a16="http://schemas.microsoft.com/office/drawing/2014/main" id="{A59EA49B-21A6-1126-B480-4E7A225CD70D}"/>
                  </a:ext>
                </a:extLst>
              </p14:cNvPr>
              <p14:cNvContentPartPr/>
              <p14:nvPr/>
            </p14:nvContentPartPr>
            <p14:xfrm>
              <a:off x="397785" y="4401607"/>
              <a:ext cx="3650400" cy="103320"/>
            </p14:xfrm>
          </p:contentPart>
        </mc:Choice>
        <mc:Fallback xmlns="">
          <p:pic>
            <p:nvPicPr>
              <p:cNvPr id="10" name="잉크 9">
                <a:extLst>
                  <a:ext uri="{FF2B5EF4-FFF2-40B4-BE49-F238E27FC236}">
                    <a16:creationId xmlns:a16="http://schemas.microsoft.com/office/drawing/2014/main" id="{A59EA49B-21A6-1126-B480-4E7A225CD70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8785" y="4392607"/>
                <a:ext cx="3668040" cy="12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잉크 10">
                <a:extLst>
                  <a:ext uri="{FF2B5EF4-FFF2-40B4-BE49-F238E27FC236}">
                    <a16:creationId xmlns:a16="http://schemas.microsoft.com/office/drawing/2014/main" id="{812A93DA-BDA4-4EA0-D3FF-A1AE9149FA51}"/>
                  </a:ext>
                </a:extLst>
              </p14:cNvPr>
              <p14:cNvContentPartPr/>
              <p14:nvPr/>
            </p14:nvContentPartPr>
            <p14:xfrm>
              <a:off x="3487773" y="982000"/>
              <a:ext cx="3960" cy="1800"/>
            </p14:xfrm>
          </p:contentPart>
        </mc:Choice>
        <mc:Fallback xmlns="">
          <p:pic>
            <p:nvPicPr>
              <p:cNvPr id="11" name="잉크 10">
                <a:extLst>
                  <a:ext uri="{FF2B5EF4-FFF2-40B4-BE49-F238E27FC236}">
                    <a16:creationId xmlns:a16="http://schemas.microsoft.com/office/drawing/2014/main" id="{812A93DA-BDA4-4EA0-D3FF-A1AE9149FA5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479133" y="973000"/>
                <a:ext cx="21600" cy="19440"/>
              </a:xfrm>
              <a:prstGeom prst="rect">
                <a:avLst/>
              </a:prstGeom>
            </p:spPr>
          </p:pic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94AC6A53-5ECE-8480-380C-9C687CD3D5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56538" y="2037843"/>
            <a:ext cx="6188813" cy="4293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91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53</Words>
  <Application>Microsoft Office PowerPoint</Application>
  <PresentationFormat>와이드스크린</PresentationFormat>
  <Paragraphs>22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1" baseType="lpstr">
      <vt:lpstr>맑은 고딕</vt:lpstr>
      <vt:lpstr>Arial</vt:lpstr>
      <vt:lpstr>Office 테마</vt:lpstr>
      <vt:lpstr>G5_5639_이진 검색 트리</vt:lpstr>
      <vt:lpstr>PowerPoint 프레젠테이션</vt:lpstr>
      <vt:lpstr>입력</vt:lpstr>
      <vt:lpstr>출력</vt:lpstr>
      <vt:lpstr>PowerPoint 프레젠테이션</vt:lpstr>
      <vt:lpstr>PowerPoint 프레젠테이션</vt:lpstr>
      <vt:lpstr>메인</vt:lpstr>
      <vt:lpstr>출력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G5_이진 검색 트리</dc:title>
  <dc:creator>윤재형</dc:creator>
  <cp:lastModifiedBy>윤재형</cp:lastModifiedBy>
  <cp:revision>31</cp:revision>
  <dcterms:created xsi:type="dcterms:W3CDTF">2023-07-17T05:03:42Z</dcterms:created>
  <dcterms:modified xsi:type="dcterms:W3CDTF">2023-08-03T22:09:23Z</dcterms:modified>
</cp:coreProperties>
</file>