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58" r:id="rId6"/>
    <p:sldId id="262" r:id="rId7"/>
    <p:sldId id="260" r:id="rId8"/>
    <p:sldId id="263" r:id="rId9"/>
    <p:sldId id="265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1DAFF-D58E-78F4-1BBC-C35AF6156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9E0A97-A42C-6005-71E9-E51E21E53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A4C47-BEEA-43C6-7805-42481D632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43F67E-1E86-B021-87BA-EEC74292B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84696-1E13-EEE5-1F6F-8F892229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71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DF756-04B2-6854-3199-B3D8D38E7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F95013-936D-6D64-BF72-CFB2E3C0E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0FE36-2467-2CF7-8D48-C320276A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8D35BE-2543-36DA-64EF-E58CE2A6C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D1A0F1-70D1-4DB9-2A0C-9A8D99F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69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613EE1-1142-D0DD-D2D4-205057411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19413A-BFBD-69E7-562D-E410C29365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95CA7-B21E-3727-997F-EBD8B21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BDABD-E36C-CDFB-BD7F-A4815678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28F27-03D5-90EF-E2B2-22A6E596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7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62ACB-C35F-999A-4E8A-26CFAAA2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9B8BC-970A-AE4F-D4F6-BE5FDDEED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26D5D-B919-194B-7631-0C5B79C7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46D65-8398-C571-AA64-233BDBEA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EFEB2-8E5F-8CCC-E1CB-12226AE2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9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C5588-CBB6-F4CD-B9DE-EAF9254E9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3BB670-6878-D69F-C5AA-FFD090005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32DDE-5B59-1D1E-172F-23245648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5F94B4-05BE-19BA-2539-1696ACB2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D9BB16-9662-10E2-AC8A-2D2FFAA4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0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8F6E2-26AC-2F50-DEEF-8DD192DB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25558-AD6A-F512-2FCD-D3C6533CD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276B55-965B-687F-20F0-A6BF251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319570-4C22-F518-400F-7702630D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8B6A8F-9D56-DD5A-F835-AEAE6F20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080B7-0296-74D1-A700-D349AB592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825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58EE-157E-2CE9-C370-8372E975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BEC81B-CD30-792B-7535-85061196D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C999B-8BCC-4DDD-A7A2-CBF3B60E6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B03BAC-3286-1EA3-5E3F-5C9C59B04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490541-91F4-C949-A756-69DA3D0F6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4779ED-00B3-D6A2-4C8F-EF75F5EC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A09FA1-D3D0-EDC5-3ADC-D6E49130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738F2C-734F-5AAF-F8AB-F4B3E01A7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4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CCC16-8894-A827-5162-37EB1724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DDACC3-5142-483E-AD30-F90A44F3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65A287C-66F2-56DB-A977-D8F7652CC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163AF-AB63-4E5A-60DA-C4CCDC05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71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1465F4-4056-DE3D-EFDB-C24C5A643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E58790-3886-C393-3281-67D40413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91198C-E8BC-3A2F-E2EE-8A2ECDDA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5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642D8-7F16-B74B-AB22-B926DC13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67A10-F107-E5BB-AC6B-DBD8AF998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0AA7E-7DC2-CCC1-568F-3CED625B3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1CC11D-3ACB-F4A2-061C-F929612F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FDCCB4-5073-4EED-C789-C7953B0F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6B95F-EE17-3EB3-C9BA-6EBA14A1E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208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9D9C-D6F4-4316-DF1B-990CF5CA4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0FD766-FDE7-C37B-16C9-F9042415D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5FE4BA-21DF-5E8D-651F-66857A55C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40FA5C-21D8-5B59-8EB0-24FCD95B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CC17A-C7B5-ECB3-D335-C74DC241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7A8F5D-3776-27E4-BC01-EC712787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400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44F6B-9EA4-C13E-7C1D-90DF72B7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26813-8046-1B05-0404-23A7A1130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F3D23-0E67-2FA9-881A-8ADED04A09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CFD5E-F11E-4114-9595-B0EE9D3805D0}" type="datetimeFigureOut">
              <a:rPr lang="ko-KR" altLang="en-US" smtClean="0"/>
              <a:t>2023-07-05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4A7772-0AB8-0CBC-528D-EC0A5FB6E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B87A7-34CC-4C38-8B23-77841B647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C48F1-57A7-461B-96DB-5E6E6FE2A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7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5D4B3-03EA-EB85-62E2-C05FCB299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S1_1991_</a:t>
            </a:r>
            <a:r>
              <a:rPr lang="ko-KR" altLang="en-US" dirty="0"/>
              <a:t>트리순회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7F077D-EDDC-B60A-14BA-67A7383F58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윤재형</a:t>
            </a:r>
          </a:p>
        </p:txBody>
      </p:sp>
    </p:spTree>
    <p:extLst>
      <p:ext uri="{BB962C8B-B14F-4D97-AF65-F5344CB8AC3E}">
        <p14:creationId xmlns:p14="http://schemas.microsoft.com/office/powerpoint/2010/main" val="4134510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84C102-3BC8-8288-1F74-87537FD5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85" y="-175484"/>
            <a:ext cx="4282983" cy="1200361"/>
          </a:xfrm>
        </p:spPr>
        <p:txBody>
          <a:bodyPr anchor="b">
            <a:normAutofit/>
          </a:bodyPr>
          <a:lstStyle/>
          <a:p>
            <a:r>
              <a:rPr lang="ko-KR" altLang="en-US" sz="3600" dirty="0"/>
              <a:t>트리 생성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B3BDD-4037-DFCB-E3E8-01D0619B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64A983-8A74-5AAD-5762-6836BC250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835" y="91585"/>
            <a:ext cx="5987099" cy="6674193"/>
          </a:xfrm>
          <a:prstGeom prst="rect">
            <a:avLst/>
          </a:prstGeom>
        </p:spPr>
      </p:pic>
      <p:pic>
        <p:nvPicPr>
          <p:cNvPr id="3" name="내용 개체 틀 4" descr="원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C66E8F0F-D053-B341-1C29-BCA0A09F7C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04"/>
          <a:stretch/>
        </p:blipFill>
        <p:spPr>
          <a:xfrm>
            <a:off x="221551" y="1857171"/>
            <a:ext cx="4862793" cy="3705923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1C3CE6CC-5C59-10EC-DF6C-505D9A9C96FF}"/>
              </a:ext>
            </a:extLst>
          </p:cNvPr>
          <p:cNvSpPr txBox="1">
            <a:spLocks/>
          </p:cNvSpPr>
          <p:nvPr/>
        </p:nvSpPr>
        <p:spPr>
          <a:xfrm>
            <a:off x="455842" y="1198807"/>
            <a:ext cx="1668887" cy="63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 B 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31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FB43357-0ED7-46CF-C21D-0DA45332B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83" y="288485"/>
            <a:ext cx="11956071" cy="628102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6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EDBAD9-F431-7FBF-4AFC-75E30C5B4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87" y="391886"/>
            <a:ext cx="11404046" cy="617762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8AA6898-AD6D-04E7-52CD-7073BC5DEC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68" b="1"/>
          <a:stretch/>
        </p:blipFill>
        <p:spPr>
          <a:xfrm>
            <a:off x="-9886" y="10"/>
            <a:ext cx="7572605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84C18-28AF-0B83-15C7-8640FB21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9390" y="1183795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7</a:t>
            </a:r>
            <a:r>
              <a:rPr lang="ko-KR" altLang="en-US" sz="2000" dirty="0"/>
              <a:t>개의 노드를 만듦</a:t>
            </a:r>
            <a:endParaRPr lang="en-US" altLang="ko-KR" sz="2000" dirty="0"/>
          </a:p>
          <a:p>
            <a:endParaRPr lang="en-US" sz="2000" dirty="0"/>
          </a:p>
          <a:p>
            <a:r>
              <a:rPr lang="en-US" sz="2000" dirty="0"/>
              <a:t>A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왼자식</a:t>
            </a:r>
            <a:r>
              <a:rPr lang="ko-KR" altLang="en-US" sz="2000" dirty="0"/>
              <a:t> </a:t>
            </a:r>
            <a:r>
              <a:rPr lang="en-US" altLang="ko-KR" sz="2000" dirty="0"/>
              <a:t>B,</a:t>
            </a:r>
          </a:p>
          <a:p>
            <a:r>
              <a:rPr lang="en-US" sz="2000" dirty="0"/>
              <a:t>A</a:t>
            </a:r>
            <a:r>
              <a:rPr lang="ko-KR" altLang="en-US" sz="2000" dirty="0"/>
              <a:t>의 오른 자식 </a:t>
            </a:r>
            <a:r>
              <a:rPr lang="en-US" altLang="ko-KR" sz="2000" dirty="0"/>
              <a:t>C</a:t>
            </a:r>
          </a:p>
          <a:p>
            <a:endParaRPr lang="en-US" sz="2000" dirty="0"/>
          </a:p>
          <a:p>
            <a:r>
              <a:rPr lang="en-US" sz="2000" dirty="0"/>
              <a:t>B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왼자식</a:t>
            </a:r>
            <a:r>
              <a:rPr lang="ko-KR" altLang="en-US" sz="2000" dirty="0"/>
              <a:t> </a:t>
            </a:r>
            <a:r>
              <a:rPr lang="en-US" altLang="ko-KR" sz="2000" dirty="0"/>
              <a:t>D</a:t>
            </a:r>
          </a:p>
          <a:p>
            <a:r>
              <a:rPr lang="en-US" sz="2000" dirty="0"/>
              <a:t>B</a:t>
            </a:r>
            <a:r>
              <a:rPr lang="ko-KR" altLang="en-US" sz="2000" dirty="0"/>
              <a:t>의 오른 자식은 없음</a:t>
            </a:r>
            <a:endParaRPr lang="en-US" altLang="ko-KR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05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41E786-2B23-052C-6002-525A8C30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ko-KR" altLang="en-US" sz="5400" dirty="0"/>
              <a:t>트리 모양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1E06F5-ABDE-8987-19D8-8306B919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n-US" sz="2200"/>
          </a:p>
        </p:txBody>
      </p:sp>
      <p:pic>
        <p:nvPicPr>
          <p:cNvPr id="5" name="내용 개체 틀 4" descr="원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CB5520F7-DB9A-73A9-1818-78FC25CCED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577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827646-DFF8-B4E8-3DFC-4E370BD1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ko-KR" altLang="en-US" sz="4000" dirty="0"/>
              <a:t>전위</a:t>
            </a:r>
            <a:r>
              <a:rPr lang="en-US" altLang="ko-KR" sz="4000" dirty="0"/>
              <a:t>, </a:t>
            </a:r>
            <a:r>
              <a:rPr lang="ko-KR" altLang="en-US" sz="4000" dirty="0"/>
              <a:t>중위</a:t>
            </a:r>
            <a:r>
              <a:rPr lang="en-US" altLang="ko-KR" sz="4000" dirty="0"/>
              <a:t>,</a:t>
            </a:r>
            <a:r>
              <a:rPr lang="ko-KR" altLang="en-US" sz="4000" dirty="0"/>
              <a:t> 후위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66B5DB-FBA5-A3F7-97CE-27C6E04CE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26F7DF3-E713-14F0-F0FD-838D41E7AF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74" r="-2" b="-2"/>
          <a:stretch/>
        </p:blipFill>
        <p:spPr>
          <a:xfrm>
            <a:off x="5627851" y="224071"/>
            <a:ext cx="6404808" cy="629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0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21679-BD4A-81A0-E111-B2083171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전위 중위 후위 값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E455B-D7EF-3B67-91C8-6B9914217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전위</a:t>
            </a:r>
            <a:r>
              <a:rPr lang="en-US" altLang="ko-KR" dirty="0"/>
              <a:t>: A B D C E F G</a:t>
            </a:r>
          </a:p>
          <a:p>
            <a:endParaRPr lang="en-US" altLang="ko-KR" dirty="0"/>
          </a:p>
          <a:p>
            <a:r>
              <a:rPr lang="ko-KR" altLang="en-US" dirty="0"/>
              <a:t>중위</a:t>
            </a:r>
            <a:r>
              <a:rPr lang="en-US" altLang="ko-KR" dirty="0"/>
              <a:t>: D B A E C F G</a:t>
            </a:r>
          </a:p>
          <a:p>
            <a:endParaRPr lang="en-US" altLang="ko-KR" dirty="0"/>
          </a:p>
          <a:p>
            <a:r>
              <a:rPr lang="ko-KR" altLang="en-US" dirty="0"/>
              <a:t>후위</a:t>
            </a:r>
            <a:r>
              <a:rPr lang="en-US" altLang="ko-KR" dirty="0"/>
              <a:t>: D B E F G C A</a:t>
            </a:r>
            <a:endParaRPr lang="ko-KR" altLang="en-US" dirty="0"/>
          </a:p>
        </p:txBody>
      </p:sp>
      <p:pic>
        <p:nvPicPr>
          <p:cNvPr id="4" name="내용 개체 틀 4" descr="원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E4CFB956-FF01-11FC-27FC-BF10B7493A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304"/>
          <a:stretch/>
        </p:blipFill>
        <p:spPr>
          <a:xfrm>
            <a:off x="5263219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819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F687420-BEB4-45CD-8226-339BE553B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101ECD-AC86-E37C-EA38-88B08BCF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234" y="-216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altLang="ko-KR" sz="3600" dirty="0"/>
              <a:t>Main </a:t>
            </a:r>
            <a:r>
              <a:rPr lang="ko-KR" altLang="en-US" sz="3600" dirty="0"/>
              <a:t>함수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95824-E267-9D61-7248-EF86161A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116" y="50930"/>
            <a:ext cx="5378146" cy="675550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7BE7095-FB27-DB61-75C1-5EC57BFBDA9A}"/>
              </a:ext>
            </a:extLst>
          </p:cNvPr>
          <p:cNvSpPr txBox="1">
            <a:spLocks/>
          </p:cNvSpPr>
          <p:nvPr/>
        </p:nvSpPr>
        <p:spPr>
          <a:xfrm>
            <a:off x="221551" y="1350033"/>
            <a:ext cx="1668887" cy="635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A B C</a:t>
            </a:r>
            <a:endParaRPr lang="ko-KR" altLang="en-US" dirty="0"/>
          </a:p>
        </p:txBody>
      </p:sp>
      <p:pic>
        <p:nvPicPr>
          <p:cNvPr id="5" name="내용 개체 틀 4" descr="원, 스케치, 그림, 도표이(가) 표시된 사진&#10;&#10;자동 생성된 설명">
            <a:extLst>
              <a:ext uri="{FF2B5EF4-FFF2-40B4-BE49-F238E27FC236}">
                <a16:creationId xmlns:a16="http://schemas.microsoft.com/office/drawing/2014/main" id="{2B8CCD7F-13B0-34C8-4EC5-D18A00441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304"/>
          <a:stretch/>
        </p:blipFill>
        <p:spPr>
          <a:xfrm>
            <a:off x="422287" y="2081550"/>
            <a:ext cx="4660879" cy="3552045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4207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9E106-6E8F-6BF4-C798-9F99BADB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A8FA8-D61E-1CEB-FD29-A67F37AA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Parent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left=left</a:t>
            </a:r>
          </a:p>
          <a:p>
            <a:r>
              <a:rPr lang="en-US" altLang="ko-KR" dirty="0"/>
              <a:t>Parent -&gt; right=right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888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85</Words>
  <Application>Microsoft Office PowerPoint</Application>
  <PresentationFormat>와이드스크린</PresentationFormat>
  <Paragraphs>23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S1_1991_트리순회</vt:lpstr>
      <vt:lpstr>PowerPoint 프레젠테이션</vt:lpstr>
      <vt:lpstr>PowerPoint 프레젠테이션</vt:lpstr>
      <vt:lpstr>PowerPoint 프레젠테이션</vt:lpstr>
      <vt:lpstr>트리 모양</vt:lpstr>
      <vt:lpstr>전위, 중위, 후위</vt:lpstr>
      <vt:lpstr>전위 중위 후위 값</vt:lpstr>
      <vt:lpstr>Main 함수</vt:lpstr>
      <vt:lpstr>PowerPoint 프레젠테이션</vt:lpstr>
      <vt:lpstr>트리 생성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1991_트리순회</dc:title>
  <dc:creator>윤재형</dc:creator>
  <cp:lastModifiedBy>윤재형</cp:lastModifiedBy>
  <cp:revision>22</cp:revision>
  <dcterms:created xsi:type="dcterms:W3CDTF">2023-07-02T07:22:46Z</dcterms:created>
  <dcterms:modified xsi:type="dcterms:W3CDTF">2023-07-05T13:09:15Z</dcterms:modified>
</cp:coreProperties>
</file>