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5" r:id="rId5"/>
    <p:sldId id="257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C44F9-EDEC-20AA-85E2-33E2459C8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D0012C-D056-43D9-41EA-5539C7D55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8F26E-08F2-ED6F-47FC-7F660B7E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90DE-E11B-4DF1-B3FC-039A710BF7B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7634D-0343-A2DD-6BEA-CC683032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69CB8-9918-D460-633E-2B61CB86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3CEE-F246-48AF-984F-B8E6E4C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6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594D4-24B1-6CF5-F3C0-73A834E6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9D54E1-CD7C-D25F-8DA9-F96F68A4A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0B490-62FF-2D0D-3546-B6A332A8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90DE-E11B-4DF1-B3FC-039A710BF7B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A66E4-2E56-341C-E2AE-139A17D7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5BCD3-E095-0562-A905-EBB143E1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3CEE-F246-48AF-984F-B8E6E4C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52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66B42-0556-DC59-8454-449D2526B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000E55-3D69-472E-6BB3-3BD47E84F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8BBB-35C5-8C4E-B552-9A0855D2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90DE-E11B-4DF1-B3FC-039A710BF7B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69B12-6403-A695-CD79-923F86C0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E6196-9A43-B4A2-ED1A-77A4CE73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3CEE-F246-48AF-984F-B8E6E4C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23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A2348-2306-4049-DDBF-B8771080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BB4F6-43B5-D938-4827-F4033B37E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FDD25-0836-8E16-230B-43336715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90DE-E11B-4DF1-B3FC-039A710BF7B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97EF6-FC37-061D-9125-CD4E6BAB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87584-B3DC-4CD9-7B2F-DBA5659A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3CEE-F246-48AF-984F-B8E6E4C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56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715E8-57EF-DC01-47FF-A14A5526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9E9C0-CE50-8736-2853-867D0D657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3ABE9-490D-4B6A-A2AE-5D9260A5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90DE-E11B-4DF1-B3FC-039A710BF7B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454E3-4277-6C24-CA42-BA32CACF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159A4-E825-52EA-9BEF-64554A7C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3CEE-F246-48AF-984F-B8E6E4C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15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E2E3D-2FAC-DD1C-3690-20773F66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BB971-A48C-B8FC-D65A-82B41BAC2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4D4DA8-2A34-E7EB-4B17-E55CD1412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3F052-4391-0393-EF7D-385DBE43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90DE-E11B-4DF1-B3FC-039A710BF7B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D6971-9838-14AF-1CEB-90670EC4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FB42D8-2315-038F-59E7-2480F4FE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3CEE-F246-48AF-984F-B8E6E4C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5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975A6-2FEC-7C4B-0392-96A4BC31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B10CD-2F14-7FEA-11DD-7D217C19C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AF74CB-EA57-B216-ED86-BF110EFAC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0BF79E-2E07-0AED-4CF0-AA6EFE592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4A20D0-23D9-676D-1E0F-009A30FE4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74752C-AE4C-520B-32C7-CC67420E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90DE-E11B-4DF1-B3FC-039A710BF7B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CF2207-0D87-EE97-D3CD-DFEB333E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95D87C-12C6-2DB6-EEB0-4E19F37D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3CEE-F246-48AF-984F-B8E6E4C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4042C-C0EF-1FD5-A193-3CDC77F9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FB3C42-B7D4-16F1-F3EB-765A9D98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90DE-E11B-4DF1-B3FC-039A710BF7B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71C616-C0DA-57F7-A80E-B24C9ED8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9E3078-BA91-B99A-8097-7F49F431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3CEE-F246-48AF-984F-B8E6E4C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7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A869BD-87ED-99CD-4D5E-62E77A3E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90DE-E11B-4DF1-B3FC-039A710BF7B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E260BA-5E9D-8506-3650-DA2C0386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D71C83-2AA8-5AFA-E7AD-3EF494A2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3CEE-F246-48AF-984F-B8E6E4C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67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1524-F69D-9D15-313B-3DB7FF91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504D4-28E4-C942-FEB4-6A443108E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606BF7-8411-5226-912B-A6285A27C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E9098A-71D0-CBAA-CE33-D1B1A6C9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90DE-E11B-4DF1-B3FC-039A710BF7B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F81BB-0974-D04D-0EEB-FAC8EF7E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8003B-21F0-6926-ED41-FCF92966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3CEE-F246-48AF-984F-B8E6E4C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3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44053-02A8-78C3-D832-05EFADDA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1FDB6F-9B44-F106-F639-DF7CB5B5C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E9D382-DE17-90C0-DB9F-3D1BF2408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CBE176-E1D5-0EC3-9C1C-21B2E52A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90DE-E11B-4DF1-B3FC-039A710BF7B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D1FFF-C76F-741B-2337-CAE1152A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1178BC-A6D1-CEF9-FF21-6DC63C06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3CEE-F246-48AF-984F-B8E6E4C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2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D4AFB0-9D63-C680-B210-290573AA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DC273E-DFC0-517D-E7FE-D1A256F09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AD174-4B3B-8506-FB6B-81784124B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F90DE-E11B-4DF1-B3FC-039A710BF7B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DCA34-42E1-70CD-F2D2-D0EFC1DD5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0A6B5-EABE-545B-5C4C-04EC4F681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53CEE-F246-48AF-984F-B8E6E4CF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5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B0A78-FA62-EF47-1C8C-4CE4B9E99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S2_11279_</a:t>
            </a:r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54905F-35FF-3021-D3E8-59CBE1A92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윤재형 </a:t>
            </a:r>
          </a:p>
        </p:txBody>
      </p:sp>
    </p:spTree>
    <p:extLst>
      <p:ext uri="{BB962C8B-B14F-4D97-AF65-F5344CB8AC3E}">
        <p14:creationId xmlns:p14="http://schemas.microsoft.com/office/powerpoint/2010/main" val="90925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221F1-F46A-21EF-71A3-0565E5FA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6B309D-854B-2EAA-534B-8E082F1BE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0213"/>
            <a:ext cx="9768686" cy="3709932"/>
          </a:xfrm>
        </p:spPr>
      </p:pic>
    </p:spTree>
    <p:extLst>
      <p:ext uri="{BB962C8B-B14F-4D97-AF65-F5344CB8AC3E}">
        <p14:creationId xmlns:p14="http://schemas.microsoft.com/office/powerpoint/2010/main" val="24514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DA2CC-0A8B-0EC8-85BC-20E93A10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57F621-EA26-35EE-55E7-696F7E3D47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15" y="1760282"/>
            <a:ext cx="10515600" cy="41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21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BE642-B02D-6637-9375-A15BF1CD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6430"/>
            <a:ext cx="10515600" cy="1325563"/>
          </a:xfrm>
        </p:spPr>
        <p:txBody>
          <a:bodyPr/>
          <a:lstStyle/>
          <a:p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출력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6DBE89-63E7-3D6F-1B10-BF8316B99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85" y="1600679"/>
            <a:ext cx="11564964" cy="24482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9C677CF-5066-2A1A-E225-DE15FC18C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1" y="1918877"/>
            <a:ext cx="12024137" cy="4537321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1B14F30C-3DA3-F290-1A5F-51BBEE70B876}"/>
              </a:ext>
            </a:extLst>
          </p:cNvPr>
          <p:cNvSpPr/>
          <p:nvPr/>
        </p:nvSpPr>
        <p:spPr>
          <a:xfrm>
            <a:off x="8930063" y="295462"/>
            <a:ext cx="632177" cy="63217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E4CE97-E139-645F-9B60-6A83772E9F64}"/>
              </a:ext>
            </a:extLst>
          </p:cNvPr>
          <p:cNvSpPr/>
          <p:nvPr/>
        </p:nvSpPr>
        <p:spPr>
          <a:xfrm>
            <a:off x="8297886" y="1047317"/>
            <a:ext cx="632177" cy="63217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00E9EC0-295E-53CF-D1AC-2B9E118DE605}"/>
              </a:ext>
            </a:extLst>
          </p:cNvPr>
          <p:cNvCxnSpPr>
            <a:stCxn id="14" idx="3"/>
            <a:endCxn id="16" idx="7"/>
          </p:cNvCxnSpPr>
          <p:nvPr/>
        </p:nvCxnSpPr>
        <p:spPr>
          <a:xfrm flipH="1">
            <a:off x="8837483" y="835059"/>
            <a:ext cx="185160" cy="304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43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 0.01204 L 0.00248 0.01204 C 0.00209 0.02199 0.00196 0.03218 0.00157 0.04236 C 0.00131 0.04607 0.00026 0.05023 -0.00026 0.0537 C -0.00169 0.06273 -0.00026 0.05764 -0.00299 0.06482 C -0.00494 0.07523 -0.00234 0.06412 -0.00846 0.07616 C -0.00989 0.07894 -0.01028 0.08357 -0.01198 0.08588 C -0.01328 0.0875 -0.01445 0.08889 -0.01562 0.09051 C -0.02031 0.09769 -0.01653 0.09468 -0.02369 0.10185 C -0.02747 0.10532 -0.02825 0.10463 -0.0319 0.10671 C -0.03554 0.10857 -0.03737 0.11042 -0.04088 0.11157 C -0.04297 0.11204 -0.04713 0.11319 -0.04713 0.11319 " pathEditMode="relative" ptsTypes="AAAAAAAAAA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6 -0.00278 L -0.00716 -0.00278 C -0.0043 -0.0331 -0.00651 -0.02153 -0.00273 -0.03819 C -0.00013 -0.06134 -0.00378 -0.03287 -4.16667E-7 -0.05278 C 0.00078 -0.05694 0.00065 -0.06157 0.00182 -0.06551 C 0.00247 -0.06782 0.00313 -0.0699 0.00365 -0.07199 C 0.00404 -0.07361 0.00404 -0.07546 0.00456 -0.07685 C 0.00495 -0.0787 0.00586 -0.07986 0.00638 -0.08171 C 0.00677 -0.0831 0.00664 -0.08518 0.00729 -0.08657 C 0.00794 -0.08842 0.00925 -0.08958 0.0099 -0.09143 C 0.01068 -0.09328 0.01094 -0.09583 0.01172 -0.09768 C 0.0125 -0.09953 0.01367 -0.10092 0.01445 -0.10254 C 0.0155 -0.10463 0.01589 -0.10764 0.01719 -0.10903 C 0.01849 -0.11041 0.02018 -0.11018 0.02175 -0.11065 C 0.02487 -0.11342 0.02695 -0.11574 0.03073 -0.11713 C 0.03216 -0.11759 0.03372 -0.11852 0.03529 -0.11875 C 0.04063 -0.11921 0.04609 -0.11875 0.05156 -0.11875 " pathEditMode="relative" ptsTypes="AAAAAAAAAAAAAAA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78 -0.11713 L 0.05078 -0.11713 L -0.04336 -0.11875 C -0.05391 -0.11898 -0.07487 -0.12176 -0.07487 -0.12176 C -0.08997 -0.12129 -0.10508 -0.12199 -0.12018 -0.12037 C -0.12982 -0.11921 -0.13945 -0.11643 -0.14909 -0.11389 C -0.15299 -0.11273 -0.1569 -0.11227 -0.16081 -0.11065 C -0.16536 -0.10856 -0.18841 -0.09722 -0.197 -0.09143 C -0.19779 -0.09074 -0.2194 -0.07546 -0.225 -0.0706 C -0.22721 -0.06852 -0.2293 -0.06666 -0.23138 -0.06412 C -0.23268 -0.06227 -0.23359 -0.05949 -0.2349 -0.05764 C -0.23659 -0.05555 -0.23867 -0.05486 -0.24036 -0.05278 C -0.24193 -0.05092 -0.24323 -0.04815 -0.24492 -0.04629 C -0.2457 -0.0456 -0.24753 -0.04467 -0.24753 -0.04467 " pathEditMode="relative" ptsTypes="AAAAAAAAAAAA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69 0.11644 L -0.05169 0.11644 C -0.05117 0.10764 -0.05052 0.09907 -0.05 0.09051 C -0.04961 0.08588 -0.04961 0.08102 -0.04909 0.07616 C -0.04804 0.06759 -0.04622 0.05926 -0.04544 0.05046 C -0.04518 0.04722 -0.04518 0.04398 -0.04453 0.04074 C -0.04388 0.0375 -0.0427 0.03449 -0.04179 0.03125 C -0.04114 0.02847 -0.04062 0.02569 -0.03997 0.02315 C -0.03945 0.02083 -0.0388 0.01898 -0.03828 0.01667 C -0.03763 0.01412 -0.03724 0.01111 -0.03645 0.00857 C -0.03463 0.00301 -0.0306 -0.00324 -0.02825 -0.00741 C -0.02734 -0.00903 -0.02682 -0.01157 -0.02565 -0.01227 C -0.02474 -0.01273 -0.02369 -0.01296 -0.02291 -0.01389 C -0.02135 -0.01528 -0.02005 -0.01759 -0.01836 -0.01875 C -0.01666 -0.01968 -0.01471 -0.01968 -0.01302 -0.02037 C -3.33333E-6 -0.01852 -0.00039 -0.02616 -0.00039 -0.01713 " pathEditMode="relative" ptsTypes="AAAAAAAAAAAAAA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579 L -0.00026 -0.00579 C -0.00156 -0.00995 -0.00247 -0.01458 -0.0039 -0.01852 C -0.00586 -0.02384 -0.00729 -0.02361 -0.01028 -0.02662 C -0.01276 -0.02917 -0.01484 -0.03264 -0.01744 -0.03449 C -0.02656 -0.0412 -0.03255 -0.04143 -0.04192 -0.04421 C -0.04518 -0.04514 -0.04843 -0.04676 -0.05182 -0.04745 C -0.06198 -0.04907 -0.08255 -0.05046 -0.08255 -0.05046 C -0.09062 -0.05 -0.09882 -0.04977 -0.1069 -0.04907 C -0.10898 -0.04884 -0.12135 -0.04421 -0.12135 -0.04421 C -0.12291 -0.04306 -0.12435 -0.04167 -0.12591 -0.04097 C -0.13216 -0.03796 -0.13007 -0.04074 -0.1358 -0.03773 C -0.14778 -0.03148 -0.1332 -0.03704 -0.14492 -0.03287 C -0.14609 -0.03125 -0.14713 -0.02917 -0.14843 -0.02824 C -0.14987 -0.02708 -0.15156 -0.02731 -0.15299 -0.02662 C -0.15612 -0.02477 -0.15924 -0.02315 -0.16211 -0.02014 C -0.16354 -0.01852 -0.1651 -0.01713 -0.16653 -0.01528 C -0.16784 -0.01389 -0.16888 -0.01181 -0.17018 -0.01042 C -0.17682 -0.00347 -0.17474 -0.00833 -0.18099 0.00069 C -0.18242 0.00255 -0.18333 0.00532 -0.18463 0.00718 C -0.18606 0.00903 -0.18776 0.01019 -0.18919 0.01204 C -0.19023 0.01343 -0.19088 0.01528 -0.19192 0.01667 C -0.19414 0.02014 -0.19674 0.02315 -0.19909 0.02639 C -0.20026 0.02801 -0.20182 0.02917 -0.20273 0.03125 C -0.20364 0.03333 -0.20429 0.03588 -0.20547 0.03773 C -0.20911 0.04352 -0.20989 0.04352 -0.21354 0.0456 C -0.21849 0.0588 -0.21159 0.04259 -0.21901 0.05208 C -0.22018 0.0537 -0.2207 0.05648 -0.22174 0.05857 C -0.222 0.05903 -0.22226 0.05949 -0.22252 0.06019 " pathEditMode="relative" ptsTypes="AAAAAAAAAAAAAAAAAAAAAAAAAAAAA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2" animBg="1"/>
      <p:bldP spid="14" grpId="3" animBg="1"/>
      <p:bldP spid="14" grpId="4" animBg="1"/>
      <p:bldP spid="16" grpId="0" animBg="1"/>
      <p:bldP spid="16" grpId="1" animBg="1"/>
      <p:bldP spid="1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25EA-A240-781D-38D8-E21AC5B6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00D1D5-83EA-7ED2-B92F-770FE527C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031" y="1491522"/>
            <a:ext cx="5491430" cy="4339510"/>
          </a:xfr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3DBD413-F187-C35A-D95F-BFE33C981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00543"/>
              </p:ext>
            </p:extLst>
          </p:nvPr>
        </p:nvGraphicFramePr>
        <p:xfrm>
          <a:off x="7290814" y="2615955"/>
          <a:ext cx="490118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69">
                  <a:extLst>
                    <a:ext uri="{9D8B030D-6E8A-4147-A177-3AD203B41FA5}">
                      <a16:colId xmlns:a16="http://schemas.microsoft.com/office/drawing/2014/main" val="2154958176"/>
                    </a:ext>
                  </a:extLst>
                </a:gridCol>
                <a:gridCol w="700169">
                  <a:extLst>
                    <a:ext uri="{9D8B030D-6E8A-4147-A177-3AD203B41FA5}">
                      <a16:colId xmlns:a16="http://schemas.microsoft.com/office/drawing/2014/main" val="2567540542"/>
                    </a:ext>
                  </a:extLst>
                </a:gridCol>
                <a:gridCol w="700169">
                  <a:extLst>
                    <a:ext uri="{9D8B030D-6E8A-4147-A177-3AD203B41FA5}">
                      <a16:colId xmlns:a16="http://schemas.microsoft.com/office/drawing/2014/main" val="2278761534"/>
                    </a:ext>
                  </a:extLst>
                </a:gridCol>
                <a:gridCol w="700169">
                  <a:extLst>
                    <a:ext uri="{9D8B030D-6E8A-4147-A177-3AD203B41FA5}">
                      <a16:colId xmlns:a16="http://schemas.microsoft.com/office/drawing/2014/main" val="3625652543"/>
                    </a:ext>
                  </a:extLst>
                </a:gridCol>
                <a:gridCol w="700169">
                  <a:extLst>
                    <a:ext uri="{9D8B030D-6E8A-4147-A177-3AD203B41FA5}">
                      <a16:colId xmlns:a16="http://schemas.microsoft.com/office/drawing/2014/main" val="2121428618"/>
                    </a:ext>
                  </a:extLst>
                </a:gridCol>
                <a:gridCol w="700169">
                  <a:extLst>
                    <a:ext uri="{9D8B030D-6E8A-4147-A177-3AD203B41FA5}">
                      <a16:colId xmlns:a16="http://schemas.microsoft.com/office/drawing/2014/main" val="1350850584"/>
                    </a:ext>
                  </a:extLst>
                </a:gridCol>
                <a:gridCol w="700169">
                  <a:extLst>
                    <a:ext uri="{9D8B030D-6E8A-4147-A177-3AD203B41FA5}">
                      <a16:colId xmlns:a16="http://schemas.microsoft.com/office/drawing/2014/main" val="2879817838"/>
                    </a:ext>
                  </a:extLst>
                </a:gridCol>
              </a:tblGrid>
              <a:tr h="139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912917"/>
                  </a:ext>
                </a:extLst>
              </a:tr>
              <a:tr h="13911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900054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B142FA4-7499-26CB-33DB-1C293A78E064}"/>
              </a:ext>
            </a:extLst>
          </p:cNvPr>
          <p:cNvSpPr/>
          <p:nvPr/>
        </p:nvSpPr>
        <p:spPr>
          <a:xfrm>
            <a:off x="7968343" y="2615955"/>
            <a:ext cx="422365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3FB40-E1BA-1974-E5D6-3D367E32D5CB}"/>
              </a:ext>
            </a:extLst>
          </p:cNvPr>
          <p:cNvSpPr txBox="1"/>
          <p:nvPr/>
        </p:nvSpPr>
        <p:spPr>
          <a:xfrm>
            <a:off x="5959462" y="2615955"/>
            <a:ext cx="133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Heap_size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25DA40-94D4-FE1B-6404-667A1A262E5D}"/>
              </a:ext>
            </a:extLst>
          </p:cNvPr>
          <p:cNvSpPr txBox="1"/>
          <p:nvPr/>
        </p:nvSpPr>
        <p:spPr>
          <a:xfrm>
            <a:off x="6556622" y="2980706"/>
            <a:ext cx="660864" cy="36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endParaRPr lang="ko-KR" altLang="en-US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D598D1DF-9D3F-7FFC-4701-D6D6D957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887340"/>
              </p:ext>
            </p:extLst>
          </p:nvPr>
        </p:nvGraphicFramePr>
        <p:xfrm>
          <a:off x="7473691" y="3380607"/>
          <a:ext cx="49243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472">
                  <a:extLst>
                    <a:ext uri="{9D8B030D-6E8A-4147-A177-3AD203B41FA5}">
                      <a16:colId xmlns:a16="http://schemas.microsoft.com/office/drawing/2014/main" val="3480152859"/>
                    </a:ext>
                  </a:extLst>
                </a:gridCol>
                <a:gridCol w="703472">
                  <a:extLst>
                    <a:ext uri="{9D8B030D-6E8A-4147-A177-3AD203B41FA5}">
                      <a16:colId xmlns:a16="http://schemas.microsoft.com/office/drawing/2014/main" val="2811659040"/>
                    </a:ext>
                  </a:extLst>
                </a:gridCol>
                <a:gridCol w="703472">
                  <a:extLst>
                    <a:ext uri="{9D8B030D-6E8A-4147-A177-3AD203B41FA5}">
                      <a16:colId xmlns:a16="http://schemas.microsoft.com/office/drawing/2014/main" val="1336355772"/>
                    </a:ext>
                  </a:extLst>
                </a:gridCol>
                <a:gridCol w="703472">
                  <a:extLst>
                    <a:ext uri="{9D8B030D-6E8A-4147-A177-3AD203B41FA5}">
                      <a16:colId xmlns:a16="http://schemas.microsoft.com/office/drawing/2014/main" val="4154613260"/>
                    </a:ext>
                  </a:extLst>
                </a:gridCol>
                <a:gridCol w="703472">
                  <a:extLst>
                    <a:ext uri="{9D8B030D-6E8A-4147-A177-3AD203B41FA5}">
                      <a16:colId xmlns:a16="http://schemas.microsoft.com/office/drawing/2014/main" val="1465439399"/>
                    </a:ext>
                  </a:extLst>
                </a:gridCol>
                <a:gridCol w="703472">
                  <a:extLst>
                    <a:ext uri="{9D8B030D-6E8A-4147-A177-3AD203B41FA5}">
                      <a16:colId xmlns:a16="http://schemas.microsoft.com/office/drawing/2014/main" val="2115030631"/>
                    </a:ext>
                  </a:extLst>
                </a:gridCol>
                <a:gridCol w="703472">
                  <a:extLst>
                    <a:ext uri="{9D8B030D-6E8A-4147-A177-3AD203B41FA5}">
                      <a16:colId xmlns:a16="http://schemas.microsoft.com/office/drawing/2014/main" val="3601379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38147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4C7CD7A-A595-235C-28B5-25620CE5E0AF}"/>
              </a:ext>
            </a:extLst>
          </p:cNvPr>
          <p:cNvSpPr txBox="1"/>
          <p:nvPr/>
        </p:nvSpPr>
        <p:spPr>
          <a:xfrm>
            <a:off x="7968343" y="4140634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</a:t>
            </a:r>
            <a:r>
              <a:rPr lang="ko-KR" altLang="en-US" dirty="0"/>
              <a:t>사용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부터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57D353-6559-9C90-0D32-980E366FE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528" y="1394010"/>
            <a:ext cx="4801270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5C2E4A9-0537-2E29-8C2E-D218DB19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144" y="1550211"/>
            <a:ext cx="2562583" cy="240657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2E5B4B-932C-EA66-ED08-3E6EF82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9D84E4-9248-6E91-70E4-7969C3EB4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17" y="1463675"/>
            <a:ext cx="5462301" cy="3727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28108-E172-731A-3FCA-BD071A6F7237}"/>
              </a:ext>
            </a:extLst>
          </p:cNvPr>
          <p:cNvSpPr txBox="1"/>
          <p:nvPr/>
        </p:nvSpPr>
        <p:spPr>
          <a:xfrm>
            <a:off x="6029325" y="1463675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05011B-AB3D-0909-FF30-676BAA2C0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144" y="1550211"/>
            <a:ext cx="2326605" cy="23501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92F150-F892-2AF0-5F02-71AF6A45D6C8}"/>
              </a:ext>
            </a:extLst>
          </p:cNvPr>
          <p:cNvSpPr/>
          <p:nvPr/>
        </p:nvSpPr>
        <p:spPr>
          <a:xfrm>
            <a:off x="8207848" y="1186676"/>
            <a:ext cx="3959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C0E33F-65AE-1F82-639B-F53B6AD495E0}"/>
              </a:ext>
            </a:extLst>
          </p:cNvPr>
          <p:cNvSpPr/>
          <p:nvPr/>
        </p:nvSpPr>
        <p:spPr>
          <a:xfrm>
            <a:off x="6812262" y="2354225"/>
            <a:ext cx="3959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D34EA-FF27-6601-2553-165BC51E239D}"/>
              </a:ext>
            </a:extLst>
          </p:cNvPr>
          <p:cNvSpPr txBox="1"/>
          <p:nvPr/>
        </p:nvSpPr>
        <p:spPr>
          <a:xfrm>
            <a:off x="6400687" y="3119993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82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D1340-4FED-201A-4BA3-AF6F0EA4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삭제 함수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9AFAC8E-94C1-6BBC-89D4-55465E852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45" y="1600184"/>
            <a:ext cx="7319146" cy="4903530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369212-3724-A39D-7718-47D1E837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587" y="1829934"/>
            <a:ext cx="3965821" cy="3935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5C2AF3-EC32-CFF5-94F9-77A5E079769D}"/>
              </a:ext>
            </a:extLst>
          </p:cNvPr>
          <p:cNvSpPr txBox="1"/>
          <p:nvPr/>
        </p:nvSpPr>
        <p:spPr>
          <a:xfrm>
            <a:off x="8815187" y="1199736"/>
            <a:ext cx="4113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3-7-5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8121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41BB4-90B8-CFE1-E4B3-C210BEB3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B9614F-5C03-570F-8546-C4B5F4A1A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53" y="1348657"/>
            <a:ext cx="6039693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3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48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S2_11279_최대 힙</vt:lpstr>
      <vt:lpstr>문제</vt:lpstr>
      <vt:lpstr>힙</vt:lpstr>
      <vt:lpstr>입력, 출력</vt:lpstr>
      <vt:lpstr>구조체</vt:lpstr>
      <vt:lpstr>삽입 함수</vt:lpstr>
      <vt:lpstr>삭제 함수</vt:lpstr>
      <vt:lpstr>메인 함수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S2_11279_최대 힙</dc:title>
  <dc:creator>윤재형</dc:creator>
  <cp:lastModifiedBy>윤재형</cp:lastModifiedBy>
  <cp:revision>16</cp:revision>
  <dcterms:created xsi:type="dcterms:W3CDTF">2023-07-29T16:18:38Z</dcterms:created>
  <dcterms:modified xsi:type="dcterms:W3CDTF">2023-08-03T22:06:53Z</dcterms:modified>
</cp:coreProperties>
</file>