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9840-0FBE-B4A8-CDD6-432894E76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C5EC7-6A69-2B8F-3110-450EA8F63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A38DB-1E04-D2C6-DB01-1E033CC8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5ED9F-D0B8-548B-7779-FB8262E2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598EB-6837-190B-9231-A736A7EA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81AC-DC20-8665-8321-CD62F90C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6E279-DED4-0B49-321C-104F72BD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4706F-994D-7856-506A-F05CDAF1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12744-21FF-2816-419A-6A61B244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C76D1-1AAD-99CD-4E92-C7A6C519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A8FF6E-37DE-2054-F358-71CE349F7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AF72A-74CF-1311-DD31-353E5FC7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F8242-3B49-B5B3-F78B-CF9CF618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C92C6-A3DC-3239-4F48-010770FA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A89BF-C4DC-667A-5E3C-29113246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9185-532C-A6A9-2320-0919B643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86FF0-54C5-AC68-5597-65D46105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7352D-9D60-9616-D9C4-756D27C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131F9-11BC-8B2F-CBA8-9B322470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4299D-8A13-DD7D-DFFB-BBE44C27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66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F31CF-ED23-3A8F-F8CF-B557C343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DC27D-5E07-2699-A339-E6131A9D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74BC1-8A33-664E-EF25-180AC588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C1AF3-92AA-5191-2B39-097E59BB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49014E-35D5-40C7-B482-314EB0FE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5FEDF-2870-DE6E-D7F8-92DD3598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B90A7-9D21-511A-EF6E-976250CB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F4904-5434-C244-F0DA-F7209E0B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0B5D4-A750-D85E-92CB-FCFB81C9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CEE3D-955F-E596-17AC-F9AECDB3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ABE8A-6BE4-0A18-8831-CD27F2C8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EC369-CB4D-DCF4-DCFA-CD39A094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AC8C7-A01D-B444-3252-547B6DE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F9EEDD-EE5F-B496-46BB-66F6645B0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D45F78-79E0-9DFB-DCF7-AACFE2CA1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0EC486-A985-D8C1-E8FE-D3EB02596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20AB7F-6B5D-B997-FE06-D879A9CF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2076D-77DA-626E-06DB-36B8CFFB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90297-D0D5-9CF5-479D-F7BB4F6F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7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DCAEE-9709-52B6-883C-F5CBD653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38065B-0971-0EE9-0658-A1B5E927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7C94F2-7704-2B1A-A0B5-59B35907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4FC891-32C4-DE56-678C-0E1D5730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4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158832-7653-B58B-2CEA-6DD6716C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BBA0B-C0B7-0882-66DE-96D2DBF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E36C0F-043B-FF34-AFFC-A244243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6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D842-7A96-1601-E8C3-9D825DFD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802EE-F00D-BD13-AB6E-3101C317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FB2665-6249-1226-718E-B1D77D57E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6D847-42D8-66AB-1A72-71F31E32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4A600-F0BE-4F9F-6EAC-0CF5D9A9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B9745-11EE-84DD-E116-F98171AE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2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9938A-CC5C-0730-8812-7A4C4222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414F5C-FD9C-8F3C-0069-9BF09A764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15F4A-D2B3-C587-CF5D-586773BE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E5197-2FE4-E4A2-0404-3B4D132F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86EA0-271C-0256-2002-DEE686E1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B58051-607F-632C-BAB5-284568A4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2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68D32-64FE-F9EF-9A1D-D2CD6C0F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64F4B-2CC6-A170-C4F0-2F018AC5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88095-5BE6-C0BE-E025-A66024CA5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F8804-186F-48CB-8A1C-4E34508172CF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C4191-C3A6-0F67-B346-2208BA5E0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0EFB1-4787-8BF5-ECB9-ECFC109C4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16C2-E6DC-476F-B817-4D55D6B030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0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9005-9345-01F9-0930-65BD26D43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1260_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DFS</a:t>
            </a:r>
            <a:r>
              <a:rPr lang="ko-KR" altLang="en-US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와 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BFS</a:t>
            </a:r>
            <a:b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448A0-DC24-8BD0-10F3-1DA5008DB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89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0B371-C29D-30B7-73A0-8713CC18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00EFA9-04FC-B37A-7EC4-2320BA14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49894"/>
          </a:xfrm>
        </p:spPr>
      </p:pic>
    </p:spTree>
    <p:extLst>
      <p:ext uri="{BB962C8B-B14F-4D97-AF65-F5344CB8AC3E}">
        <p14:creationId xmlns:p14="http://schemas.microsoft.com/office/powerpoint/2010/main" val="116340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5EE06-2508-1933-6068-FE83DAA9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897F016-E250-F95B-F9D2-5242023D5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748" y="1451551"/>
            <a:ext cx="11316690" cy="4727575"/>
          </a:xfrm>
        </p:spPr>
      </p:pic>
    </p:spTree>
    <p:extLst>
      <p:ext uri="{BB962C8B-B14F-4D97-AF65-F5344CB8AC3E}">
        <p14:creationId xmlns:p14="http://schemas.microsoft.com/office/powerpoint/2010/main" val="366867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2968-5557-D3F6-0C09-A917C9F1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모형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FB7E44-18DC-8589-D5EF-E0B97EC54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4" y="3901749"/>
            <a:ext cx="2638793" cy="212437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622AD5-B36F-C834-DA0F-6CB7335A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8" y="1715337"/>
            <a:ext cx="1838103" cy="1981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9AF00F-88FA-105E-A8B2-8DB0D77D0B25}"/>
              </a:ext>
            </a:extLst>
          </p:cNvPr>
          <p:cNvSpPr txBox="1"/>
          <p:nvPr/>
        </p:nvSpPr>
        <p:spPr>
          <a:xfrm>
            <a:off x="2276027" y="1791991"/>
            <a:ext cx="290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정점</a:t>
            </a:r>
            <a:r>
              <a:rPr lang="en-US" altLang="ko-KR" dirty="0"/>
              <a:t>, 5</a:t>
            </a:r>
            <a:r>
              <a:rPr lang="ko-KR" altLang="en-US" dirty="0"/>
              <a:t>개의 간선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부터 탐색 시작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49B1E6C-DD68-249A-96A3-9C65345C1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817" y="1318360"/>
            <a:ext cx="2218366" cy="23784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B893C2-505C-C18C-5DDE-11DEF5603988}"/>
              </a:ext>
            </a:extLst>
          </p:cNvPr>
          <p:cNvSpPr txBox="1"/>
          <p:nvPr/>
        </p:nvSpPr>
        <p:spPr>
          <a:xfrm>
            <a:off x="7344848" y="1530671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개의 정점</a:t>
            </a:r>
            <a:r>
              <a:rPr lang="en-US" altLang="ko-KR" dirty="0"/>
              <a:t>, 5</a:t>
            </a:r>
            <a:r>
              <a:rPr lang="ko-KR" altLang="en-US" dirty="0"/>
              <a:t>개의 간선</a:t>
            </a:r>
            <a:r>
              <a:rPr lang="en-US" altLang="ko-KR" dirty="0"/>
              <a:t>, 3</a:t>
            </a:r>
            <a:r>
              <a:rPr lang="ko-KR" altLang="en-US" dirty="0"/>
              <a:t>부터 탐색 시작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476743-E07B-954E-05A1-0080C236E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866" y="2507587"/>
            <a:ext cx="2731058" cy="37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F662E-0B4E-EDEF-E9A1-2B7B1B19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DD4D6-0997-1E76-436F-6C282E7E3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6" y="571809"/>
            <a:ext cx="6450970" cy="5714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0A80EA-9AD0-8392-E1D1-E21B28BC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4" y="1867737"/>
            <a:ext cx="2410244" cy="259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279A6-735D-22B8-B366-92624448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14978"/>
            <a:ext cx="10515600" cy="1325563"/>
          </a:xfrm>
        </p:spPr>
        <p:txBody>
          <a:bodyPr/>
          <a:lstStyle/>
          <a:p>
            <a:r>
              <a:rPr lang="en-US" altLang="ko-KR" dirty="0" err="1"/>
              <a:t>Arr</a:t>
            </a:r>
            <a:r>
              <a:rPr lang="en-US" altLang="ko-KR" dirty="0"/>
              <a:t>[8][8]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B0A521-43FF-4564-D867-EE7BE300D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004341"/>
              </p:ext>
            </p:extLst>
          </p:nvPr>
        </p:nvGraphicFramePr>
        <p:xfrm>
          <a:off x="6096000" y="913504"/>
          <a:ext cx="5006008" cy="386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51">
                  <a:extLst>
                    <a:ext uri="{9D8B030D-6E8A-4147-A177-3AD203B41FA5}">
                      <a16:colId xmlns:a16="http://schemas.microsoft.com/office/drawing/2014/main" val="1879861935"/>
                    </a:ext>
                  </a:extLst>
                </a:gridCol>
                <a:gridCol w="625751">
                  <a:extLst>
                    <a:ext uri="{9D8B030D-6E8A-4147-A177-3AD203B41FA5}">
                      <a16:colId xmlns:a16="http://schemas.microsoft.com/office/drawing/2014/main" val="703855966"/>
                    </a:ext>
                  </a:extLst>
                </a:gridCol>
                <a:gridCol w="625751">
                  <a:extLst>
                    <a:ext uri="{9D8B030D-6E8A-4147-A177-3AD203B41FA5}">
                      <a16:colId xmlns:a16="http://schemas.microsoft.com/office/drawing/2014/main" val="642537702"/>
                    </a:ext>
                  </a:extLst>
                </a:gridCol>
                <a:gridCol w="625751">
                  <a:extLst>
                    <a:ext uri="{9D8B030D-6E8A-4147-A177-3AD203B41FA5}">
                      <a16:colId xmlns:a16="http://schemas.microsoft.com/office/drawing/2014/main" val="1846887111"/>
                    </a:ext>
                  </a:extLst>
                </a:gridCol>
                <a:gridCol w="625751">
                  <a:extLst>
                    <a:ext uri="{9D8B030D-6E8A-4147-A177-3AD203B41FA5}">
                      <a16:colId xmlns:a16="http://schemas.microsoft.com/office/drawing/2014/main" val="3051604188"/>
                    </a:ext>
                  </a:extLst>
                </a:gridCol>
                <a:gridCol w="631550">
                  <a:extLst>
                    <a:ext uri="{9D8B030D-6E8A-4147-A177-3AD203B41FA5}">
                      <a16:colId xmlns:a16="http://schemas.microsoft.com/office/drawing/2014/main" val="307532107"/>
                    </a:ext>
                  </a:extLst>
                </a:gridCol>
                <a:gridCol w="619952">
                  <a:extLst>
                    <a:ext uri="{9D8B030D-6E8A-4147-A177-3AD203B41FA5}">
                      <a16:colId xmlns:a16="http://schemas.microsoft.com/office/drawing/2014/main" val="3968871371"/>
                    </a:ext>
                  </a:extLst>
                </a:gridCol>
                <a:gridCol w="625751">
                  <a:extLst>
                    <a:ext uri="{9D8B030D-6E8A-4147-A177-3AD203B41FA5}">
                      <a16:colId xmlns:a16="http://schemas.microsoft.com/office/drawing/2014/main" val="513907398"/>
                    </a:ext>
                  </a:extLst>
                </a:gridCol>
              </a:tblGrid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2534735018"/>
                  </a:ext>
                </a:extLst>
              </a:tr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354444044"/>
                  </a:ext>
                </a:extLst>
              </a:tr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4136017165"/>
                  </a:ext>
                </a:extLst>
              </a:tr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2175829135"/>
                  </a:ext>
                </a:extLst>
              </a:tr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1543412431"/>
                  </a:ext>
                </a:extLst>
              </a:tr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1097596356"/>
                  </a:ext>
                </a:extLst>
              </a:tr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2653714600"/>
                  </a:ext>
                </a:extLst>
              </a:tr>
              <a:tr h="467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3220" marR="73220" marT="36610" marB="3661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3220" marR="73220" marT="36610" marB="36610"/>
                </a:tc>
                <a:extLst>
                  <a:ext uri="{0D108BD9-81ED-4DB2-BD59-A6C34878D82A}">
                    <a16:rowId xmlns:a16="http://schemas.microsoft.com/office/drawing/2014/main" val="4147614345"/>
                  </a:ext>
                </a:extLst>
              </a:tr>
            </a:tbl>
          </a:graphicData>
        </a:graphic>
      </p:graphicFrame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3BFDA0-070F-EEF4-721F-1F92307E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90" y="1079343"/>
            <a:ext cx="4393137" cy="35367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9BC99B-EE79-BD32-BE8E-BECAD658DB11}"/>
              </a:ext>
            </a:extLst>
          </p:cNvPr>
          <p:cNvCxnSpPr>
            <a:cxnSpLocks/>
          </p:cNvCxnSpPr>
          <p:nvPr/>
        </p:nvCxnSpPr>
        <p:spPr>
          <a:xfrm>
            <a:off x="5469835" y="412543"/>
            <a:ext cx="5847408" cy="4478545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CF7302-8F5E-BBB6-6106-BBF5EF57BB45}"/>
              </a:ext>
            </a:extLst>
          </p:cNvPr>
          <p:cNvSpPr txBox="1"/>
          <p:nvPr/>
        </p:nvSpPr>
        <p:spPr>
          <a:xfrm>
            <a:off x="816226" y="5377069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/>
              <a:t>visit</a:t>
            </a:r>
            <a:endParaRPr lang="ko-KR" altLang="en-US" sz="1800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1327D2B-584B-3A3B-5558-F665D57E9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41203"/>
              </p:ext>
            </p:extLst>
          </p:nvPr>
        </p:nvGraphicFramePr>
        <p:xfrm>
          <a:off x="816226" y="5957351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7411995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092521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2117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99688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650092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74911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864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2740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466BF3C-3126-9D76-3BD4-FB8D0144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09" y="4891088"/>
            <a:ext cx="418205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23AF-EE55-ED99-7D81-4A05FB9B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-73114"/>
            <a:ext cx="10515600" cy="1325563"/>
          </a:xfrm>
        </p:spPr>
        <p:txBody>
          <a:bodyPr/>
          <a:lstStyle/>
          <a:p>
            <a:r>
              <a:rPr lang="ko-KR" altLang="en-US" dirty="0"/>
              <a:t>깊이 우선 탐색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98625D0B-1157-139A-4006-9B93B5542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31" y="902480"/>
            <a:ext cx="4454893" cy="3586430"/>
          </a:xfr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92C8A7-42F4-B420-AD67-799E8D511622}"/>
              </a:ext>
            </a:extLst>
          </p:cNvPr>
          <p:cNvCxnSpPr/>
          <p:nvPr/>
        </p:nvCxnSpPr>
        <p:spPr>
          <a:xfrm>
            <a:off x="689113" y="1794547"/>
            <a:ext cx="0" cy="1802296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D618B1A-8F82-D6DB-A9D9-87345BF93996}"/>
              </a:ext>
            </a:extLst>
          </p:cNvPr>
          <p:cNvCxnSpPr>
            <a:cxnSpLocks/>
          </p:cNvCxnSpPr>
          <p:nvPr/>
        </p:nvCxnSpPr>
        <p:spPr>
          <a:xfrm>
            <a:off x="1371565" y="4127312"/>
            <a:ext cx="1930423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D418C1-773C-F637-19A6-86D0C5A3AF40}"/>
              </a:ext>
            </a:extLst>
          </p:cNvPr>
          <p:cNvCxnSpPr>
            <a:cxnSpLocks/>
          </p:cNvCxnSpPr>
          <p:nvPr/>
        </p:nvCxnSpPr>
        <p:spPr>
          <a:xfrm flipV="1">
            <a:off x="4125821" y="1504417"/>
            <a:ext cx="0" cy="198972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171DE85-FEAA-9ED4-A814-728E764FF0F7}"/>
              </a:ext>
            </a:extLst>
          </p:cNvPr>
          <p:cNvCxnSpPr>
            <a:cxnSpLocks/>
          </p:cNvCxnSpPr>
          <p:nvPr/>
        </p:nvCxnSpPr>
        <p:spPr>
          <a:xfrm>
            <a:off x="4564224" y="1504417"/>
            <a:ext cx="0" cy="1932924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C1427A1-EB04-A490-B8FC-0DF63D3994B5}"/>
              </a:ext>
            </a:extLst>
          </p:cNvPr>
          <p:cNvCxnSpPr>
            <a:cxnSpLocks/>
          </p:cNvCxnSpPr>
          <p:nvPr/>
        </p:nvCxnSpPr>
        <p:spPr>
          <a:xfrm flipH="1">
            <a:off x="1371565" y="4481247"/>
            <a:ext cx="176913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04D5C4-5396-9723-7756-01A34666C749}"/>
              </a:ext>
            </a:extLst>
          </p:cNvPr>
          <p:cNvCxnSpPr>
            <a:cxnSpLocks/>
          </p:cNvCxnSpPr>
          <p:nvPr/>
        </p:nvCxnSpPr>
        <p:spPr>
          <a:xfrm flipV="1">
            <a:off x="404121" y="1794547"/>
            <a:ext cx="0" cy="189648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777B47A-03AE-50F2-C91D-D6B4E136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75" y="589667"/>
            <a:ext cx="5993337" cy="40654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FD2553-645C-1D83-FFC4-FCF15022CB63}"/>
              </a:ext>
            </a:extLst>
          </p:cNvPr>
          <p:cNvSpPr txBox="1"/>
          <p:nvPr/>
        </p:nvSpPr>
        <p:spPr>
          <a:xfrm>
            <a:off x="8248329" y="2785882"/>
            <a:ext cx="2098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FF00"/>
                </a:solidFill>
              </a:rPr>
              <a:t>순환 호출</a:t>
            </a:r>
            <a:endParaRPr lang="en-US" altLang="ko-KR" sz="2000" dirty="0">
              <a:solidFill>
                <a:srgbClr val="FFFF00"/>
              </a:solidFill>
            </a:endParaRPr>
          </a:p>
          <a:p>
            <a:r>
              <a:rPr lang="ko-KR" altLang="en-US" sz="2000" dirty="0">
                <a:solidFill>
                  <a:srgbClr val="FFFF00"/>
                </a:solidFill>
              </a:rPr>
              <a:t>리턴</a:t>
            </a:r>
            <a:endParaRPr lang="en-US" altLang="ko-K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7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288231-6EFB-2755-7B9B-E9F4F0765FCC}"/>
              </a:ext>
            </a:extLst>
          </p:cNvPr>
          <p:cNvSpPr txBox="1"/>
          <p:nvPr/>
        </p:nvSpPr>
        <p:spPr>
          <a:xfrm>
            <a:off x="168773" y="120676"/>
            <a:ext cx="355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나눔스퀘어라운드OTF ExtraBold" panose="020B0600000101010101" charset="-127"/>
                <a:ea typeface="나눔스퀘어라운드OTF ExtraBold" panose="020B0600000101010101" charset="-127"/>
              </a:rPr>
              <a:t>너비 우선 탐색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ExtraBold" panose="020B0600000101010101" charset="-127"/>
              <a:ea typeface="나눔스퀘어라운드OTF ExtraBold" panose="020B0600000101010101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74E44D-74EF-A120-88FB-BB67066A2D5D}"/>
              </a:ext>
            </a:extLst>
          </p:cNvPr>
          <p:cNvSpPr/>
          <p:nvPr/>
        </p:nvSpPr>
        <p:spPr>
          <a:xfrm>
            <a:off x="4191409" y="727949"/>
            <a:ext cx="746449" cy="7277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1BCE39-5D84-A841-8496-8CD19712B549}"/>
              </a:ext>
            </a:extLst>
          </p:cNvPr>
          <p:cNvSpPr/>
          <p:nvPr/>
        </p:nvSpPr>
        <p:spPr>
          <a:xfrm>
            <a:off x="6998922" y="705451"/>
            <a:ext cx="746449" cy="727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5730AB-072B-6CB7-0130-AA1ADE69547C}"/>
              </a:ext>
            </a:extLst>
          </p:cNvPr>
          <p:cNvSpPr/>
          <p:nvPr/>
        </p:nvSpPr>
        <p:spPr>
          <a:xfrm>
            <a:off x="4191409" y="2534673"/>
            <a:ext cx="746449" cy="72778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281FF8C-F067-5060-3B39-A0C8AB91E632}"/>
              </a:ext>
            </a:extLst>
          </p:cNvPr>
          <p:cNvSpPr/>
          <p:nvPr/>
        </p:nvSpPr>
        <p:spPr>
          <a:xfrm>
            <a:off x="5576687" y="3753857"/>
            <a:ext cx="746449" cy="7277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621C138-3F69-7980-42DB-27857DDA24E3}"/>
              </a:ext>
            </a:extLst>
          </p:cNvPr>
          <p:cNvSpPr/>
          <p:nvPr/>
        </p:nvSpPr>
        <p:spPr>
          <a:xfrm>
            <a:off x="6984597" y="2507593"/>
            <a:ext cx="746449" cy="7277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A5D1F-775A-AD81-7E4A-BBAC85726272}"/>
              </a:ext>
            </a:extLst>
          </p:cNvPr>
          <p:cNvSpPr txBox="1"/>
          <p:nvPr/>
        </p:nvSpPr>
        <p:spPr>
          <a:xfrm>
            <a:off x="57684" y="4670185"/>
            <a:ext cx="37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첫번째 값을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빼주면서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가까운 노드 큐에 추가하기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F52C5E-683A-ED63-486F-D67E7051D001}"/>
              </a:ext>
            </a:extLst>
          </p:cNvPr>
          <p:cNvCxnSpPr>
            <a:stCxn id="16" idx="0"/>
            <a:endCxn id="2" idx="4"/>
          </p:cNvCxnSpPr>
          <p:nvPr/>
        </p:nvCxnSpPr>
        <p:spPr>
          <a:xfrm flipV="1">
            <a:off x="4564634" y="1455736"/>
            <a:ext cx="0" cy="107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2202AE7-B933-11C3-1B48-67ECC7FB6343}"/>
              </a:ext>
            </a:extLst>
          </p:cNvPr>
          <p:cNvCxnSpPr>
            <a:stCxn id="16" idx="4"/>
            <a:endCxn id="18" idx="1"/>
          </p:cNvCxnSpPr>
          <p:nvPr/>
        </p:nvCxnSpPr>
        <p:spPr>
          <a:xfrm>
            <a:off x="4564634" y="3262460"/>
            <a:ext cx="1121368" cy="59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F0D7DE2-B02A-90A0-5D05-787B89ED1536}"/>
              </a:ext>
            </a:extLst>
          </p:cNvPr>
          <p:cNvCxnSpPr>
            <a:stCxn id="2" idx="6"/>
            <a:endCxn id="5" idx="2"/>
          </p:cNvCxnSpPr>
          <p:nvPr/>
        </p:nvCxnSpPr>
        <p:spPr>
          <a:xfrm flipV="1">
            <a:off x="4937858" y="1069345"/>
            <a:ext cx="2061064" cy="22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4781B4C-9245-3B62-2347-039B8BAD3043}"/>
              </a:ext>
            </a:extLst>
          </p:cNvPr>
          <p:cNvCxnSpPr>
            <a:stCxn id="5" idx="4"/>
            <a:endCxn id="19" idx="0"/>
          </p:cNvCxnSpPr>
          <p:nvPr/>
        </p:nvCxnSpPr>
        <p:spPr>
          <a:xfrm flipH="1">
            <a:off x="7357822" y="1433238"/>
            <a:ext cx="14325" cy="107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5BD8668-AC78-5EBA-E07D-6DE8AC2F67F6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6213821" y="3216719"/>
            <a:ext cx="957389" cy="6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A047DF7-FE00-8D94-2C1E-424D9A544B8A}"/>
              </a:ext>
            </a:extLst>
          </p:cNvPr>
          <p:cNvSpPr txBox="1"/>
          <p:nvPr/>
        </p:nvSpPr>
        <p:spPr>
          <a:xfrm>
            <a:off x="3837803" y="5228828"/>
            <a:ext cx="145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QUEUe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1E928DE-0AA3-DD42-A30A-DCF2B56281BC}"/>
              </a:ext>
            </a:extLst>
          </p:cNvPr>
          <p:cNvSpPr/>
          <p:nvPr/>
        </p:nvSpPr>
        <p:spPr>
          <a:xfrm>
            <a:off x="3853762" y="5638698"/>
            <a:ext cx="924045" cy="468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98218E3-3E4B-DC6B-987F-0FDB00D05A15}"/>
              </a:ext>
            </a:extLst>
          </p:cNvPr>
          <p:cNvSpPr/>
          <p:nvPr/>
        </p:nvSpPr>
        <p:spPr>
          <a:xfrm>
            <a:off x="4872549" y="5638698"/>
            <a:ext cx="924045" cy="468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A0F6C05-AA11-8EBE-F996-368865F369D7}"/>
              </a:ext>
            </a:extLst>
          </p:cNvPr>
          <p:cNvSpPr/>
          <p:nvPr/>
        </p:nvSpPr>
        <p:spPr>
          <a:xfrm>
            <a:off x="5891336" y="5638698"/>
            <a:ext cx="924045" cy="468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E384F5B-5CF8-DBDB-0EA2-B08E1EB606DA}"/>
              </a:ext>
            </a:extLst>
          </p:cNvPr>
          <p:cNvSpPr/>
          <p:nvPr/>
        </p:nvSpPr>
        <p:spPr>
          <a:xfrm>
            <a:off x="6910123" y="5638698"/>
            <a:ext cx="924045" cy="468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6342DDD-12A1-3878-F2EB-EDB6B58928E9}"/>
              </a:ext>
            </a:extLst>
          </p:cNvPr>
          <p:cNvSpPr/>
          <p:nvPr/>
        </p:nvSpPr>
        <p:spPr>
          <a:xfrm>
            <a:off x="7928910" y="5638698"/>
            <a:ext cx="924045" cy="468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0232AA-E309-03BA-C6B8-A1C3EEB5EE51}"/>
              </a:ext>
            </a:extLst>
          </p:cNvPr>
          <p:cNvSpPr txBox="1"/>
          <p:nvPr/>
        </p:nvSpPr>
        <p:spPr>
          <a:xfrm>
            <a:off x="7013640" y="3933085"/>
            <a:ext cx="32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순서</a:t>
            </a:r>
            <a:r>
              <a:rPr lang="en-US" altLang="ko-KR" dirty="0"/>
              <a:t>: 3 1 4 2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53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F42A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F42A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-0.00013 0.0828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F42A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0299 0.0844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00091 0.0844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F42A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F42A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0117 0.0810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00221 0.0861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198D4-7ED2-9425-0189-6977E87B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너비우선탐색 코드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D55E5-B6F0-902B-4CAC-498A8735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9E5424-4D9C-26A1-E1AA-3385BF281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90" y="1690688"/>
            <a:ext cx="6249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121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나눔스퀘어 Light</vt:lpstr>
      <vt:lpstr>나눔스퀘어라운드OTF ExtraBold</vt:lpstr>
      <vt:lpstr>맑은 고딕</vt:lpstr>
      <vt:lpstr>Arial</vt:lpstr>
      <vt:lpstr>Open Sans</vt:lpstr>
      <vt:lpstr>Office 테마</vt:lpstr>
      <vt:lpstr>1260_DFS와 BFS </vt:lpstr>
      <vt:lpstr>문제</vt:lpstr>
      <vt:lpstr>입력, 출력</vt:lpstr>
      <vt:lpstr>그래프 모형</vt:lpstr>
      <vt:lpstr>메인</vt:lpstr>
      <vt:lpstr>Arr[8][8]</vt:lpstr>
      <vt:lpstr>깊이 우선 탐색</vt:lpstr>
      <vt:lpstr>PowerPoint 프레젠테이션</vt:lpstr>
      <vt:lpstr>너비우선탐색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1260_DFS와 BFS </dc:title>
  <dc:creator>재형 윤</dc:creator>
  <cp:lastModifiedBy>재형 윤</cp:lastModifiedBy>
  <cp:revision>17</cp:revision>
  <dcterms:created xsi:type="dcterms:W3CDTF">2023-08-29T09:00:40Z</dcterms:created>
  <dcterms:modified xsi:type="dcterms:W3CDTF">2023-08-30T12:30:18Z</dcterms:modified>
</cp:coreProperties>
</file>