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2:04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3:33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1:22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5630 1 24575,'-564'0'0,"527"2"0,-1 1 0,-41 10 0,38-5 0,-62 3 0,44-9 0,-106 19 0,117-15 38,-90 2-1,92-7-426,0 1 0,-51 11 0,-63 7 389,118-18 0,0 3 0,1 2 0,-62 17 0,73-14 0,-1-2 0,0-1 0,0-1 0,-1-1 0,-59-1 0,67-2-64,1 0 1,-1 2-1,-24 6 1,20-4-41,-51 5 0,49-9 104,-27 1 0,-92 16 0,77-3 243,23-4 194,-1-2 0,-69 4 0,-113 14-437,169-19 0,25-1 0,1 1 0,-38 15 0,-36 8 0,-147 39 0,235-64 0,-1 2 0,1 1 0,-31 18 0,-34 14 0,42-21 0,0 2 0,1 1 0,1 3 0,1 2 0,2 1 0,1 2 0,-53 56 0,77-73 0,0-2 0,-30 19 0,-24 20 0,-188 204 0,161-157 0,83-83 0,0 1 0,-16 27 0,-24 29 0,24-41 0,7-9 0,1 1 0,-24 37 0,32-42 0,-1-1 0,-1 0 0,-30 26 0,-26 29 0,61-61 0,-1 0 0,0-1 0,-17 12 0,18-15 0,0 1 0,0 1 0,0 0 0,-17 22 0,-136 178 0,155-200 0,1 0 0,-1-1 0,-15 11 0,15-13 0,1 0 0,0 1 0,0-1 0,1 2 0,0-1 0,-6 10 0,-26 54-1365,28-50-5461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1:22.8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24575,'1'0'0,"0"0"0,1 1 0,-1-1 0,0 0 0,0 1 0,1 0 0,-1-1 0,0 1 0,0 0 0,0 0 0,0-1 0,0 1 0,0 0 0,0 0 0,0 0 0,0 0 0,0 0 0,0 0 0,-1 1 0,1-1 0,0 0 0,-1 0 0,1 1 0,-1-1 0,1 0 0,-1 3 0,9 39 0,-9-39 0,7 96 0,-7 139 0,-3-89 0,3 447 0,-1-591 0,1 0 0,0-1 0,0 1 0,1 0 0,-1 0 0,1-1 0,1 1 0,-1 0 0,1-1 0,0 1 0,0-1 0,1 0 0,-1 1 0,1-1 0,0-1 0,1 1 0,-1 0 0,1-1 0,0 1 0,0-1 0,0 0 0,0-1 0,1 1 0,0-1 0,0 0 0,0 0 0,0 0 0,0-1 0,0 1 0,1-1 0,-1-1 0,1 1 0,8 1 0,39 2 0,-1-2 0,98-6 0,-32-1 0,329 4-1365,-415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1:23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1384 0 24575,'-19'2'0,"1"1"0,-1 1 0,1 0 0,0 2 0,0 0 0,0 1 0,1 0 0,0 2 0,-25 16 0,-54 24 0,-81 32 0,79-34 0,37-20 0,6-2 0,-79 46 0,-6 14 0,117-67 0,0 1 0,1 0 0,0 2 0,2 1 0,1 0 0,0 2 0,-28 47 0,3 16 0,33-65 0,0 1 0,-27 39 0,26-42 0,1 0 0,0 0 0,2 1 0,0 0 0,2 1 0,0-1 0,-5 35 0,-8 19 0,14-52-341,1 0 0,1 1-1,-1 33 1,3-26-6485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1:24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24575,'2'0'0,"-1"1"0,0-1 0,1 0 0,-1 1 0,1 0 0,-1-1 0,0 1 0,0 0 0,1 0 0,-1 0 0,0-1 0,0 1 0,0 1 0,0-1 0,0 0 0,0 0 0,0 0 0,0 0 0,-1 1 0,2 0 0,16 35 0,-11-21 0,23 47 0,-3 0 0,-3 2 0,28 119 0,-46-163 0,1 0 0,1-1 0,1 1 0,1-2 0,1 1 0,0-1 0,2-1 0,0 0 0,1-1 0,0 0 0,33 27 0,-39-36 0,0 0 0,1 0 0,0 0 0,1-1 0,-1-1 0,18 9 0,-22-13 0,-1-1 0,1 0 0,0 0 0,0 0 0,-1-1 0,1 1 0,0-1 0,0 0 0,0-1 0,0 1 0,-1-1 0,1 0 0,0 0 0,-1 0 0,1-1 0,-1 1 0,1-1 0,-1-1 0,5-1 0,-5 1 0,25-13 0,0 2 0,1 0 0,1 2 0,35-9 0,-46 16 0,12-2 0,40-14 0,-64 18 0,-1 0 0,1-1 0,-1 1 0,0-1 0,0-1 0,0 1 0,0-1 0,-1-1 0,0 1 0,9-10 0,1-6-1365,-2 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3:07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1788 24575,'2'-4'0,"-1"-1"0,1 1 0,0 0 0,0 0 0,0 0 0,0 0 0,0 1 0,1-1 0,0 1 0,5-6 0,11-17 0,13-35 0,3 2 0,3 1 0,1 2 0,4 1 0,57-57 0,256-243 0,-353 353 0,31-34 0,2 1 0,43-32 0,29-29 0,-99 88 0,-1 0 0,-1-1 0,0 0 0,0 0 0,-1-1 0,0 0 0,8-17 0,20-32 0,-17 34 0,-1 0 0,-1-1 0,-1-1 0,14-40 0,28-116 0,-7 21 0,-27 119-1365,-10 28-5461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3:07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1 493 24575,'0'-3'0,"1"0"0,-1 0 0,1-1 0,0 1 0,0 0 0,1 0 0,-1 0 0,0 0 0,1 0 0,0 0 0,0 1 0,0-1 0,0 1 0,0-1 0,0 1 0,0 0 0,1-1 0,0 1 0,-1 0 0,1 1 0,0-1 0,0 0 0,4-1 0,12-5 0,0 0 0,36-9 0,-22 7 0,22-10 0,89-46 0,37-28 0,-145 73 0,0 2 0,56-22 0,-71 33 0,0-2 0,29-18 0,-31 16 0,0 2 0,38-16 0,-35 18 0,-11 3 0,1 1 0,1 0 0,-1 1 0,0 0 0,23-1 0,-32 3 0,0 2 0,-1-1 0,1 0 0,0 0 0,-1 1 0,1 0 0,-1-1 0,1 1 0,-1 0 0,0 0 0,1 0 0,-1 1 0,0-1 0,0 1 0,1-1 0,-1 1 0,0 0 0,-1-1 0,1 1 0,0 0 0,0 0 0,-1 0 0,1 1 0,-1-1 0,0 0 0,0 1 0,0-1 0,0 0 0,0 1 0,0-1 0,-1 1 0,1 0 0,0 4 0,2 16 0,-1 1 0,-1 37 0,-2-38 0,2 1 0,5 41 0,2-7 0,-2 0 0,-4 116 0,1 31 0,15-131-1365,-13-53-5461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3:08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2571 24575,'-1'-1'0,"-1"1"0,1-1 0,0 0 0,-1 1 0,1-1 0,0 0 0,0 0 0,-1 0 0,1 0 0,0 0 0,0 0 0,0 0 0,0 0 0,0 0 0,1 0 0,-1-1 0,0 1 0,0 0 0,1-1 0,-1 1 0,1 0 0,-1-1 0,1 1 0,0-1 0,-1 1 0,1-1 0,0-1 0,-5-48 0,4 45 0,-1-30 0,1 0 0,5-51 0,-2 75 0,0-1 0,1 1 0,0-1 0,1 1 0,0 0 0,1 0 0,1 1 0,0 0 0,0 0 0,11-14 0,25-34 0,-25 35 0,0 0 0,35-35 0,139-152 0,45-40 0,-177 194 0,3 2 0,90-61 0,126-61 0,-259 166 0,0 1 0,0 0 0,33-10 0,-33 13 0,0 0 0,0-1 0,-1-1 0,21-15 0,4-3 0,2 1 0,82-35 0,-17 10 0,339-166 0,23 33 0,-359 138 0,-77 29 0,62-19 0,-76 28 0,1 0 0,27-16 0,-28 13 0,47-16 0,-40 18 0,-8 4 0,0-1 0,0-1 0,-1-1 0,1-1 0,30-19 0,-10 4 0,1 1 0,1 2 0,78-26 0,-63 25 0,-9-1 0,-40 17 0,0 2 0,0-1 0,0 1 0,1 0 0,0 1 0,19-4 0,26 1 0,53-8 0,-55 5-1365,-29 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9:53:09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24575,'466'0'0,"-462"0"0,1-1 0,-1 2 0,1-1 0,-1 0 0,0 1 0,1 0 0,-1 0 0,0 0 0,0 0 0,1 1 0,-1 0 0,0 0 0,0 0 0,6 5 0,-7-4 0,0 1 0,-1-1 0,1 0 0,-1 1 0,0 0 0,0-1 0,0 1 0,-1 0 0,1 0 0,-1 0 0,0 0 0,0 0 0,-1 0 0,1 1 0,-1-1 0,0 5 0,1 6 0,-2 1 0,0 0 0,-1-1 0,0 1 0,-2-1 0,0 0 0,0 1 0,-1-2 0,-13 27 0,-8 5 0,-50 70 0,47-76 0,-42 80 0,-85 169 0,145-270-1365,0-4-5461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10BFB-042E-1D55-4A3F-3E6A86BEC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A445CA-2F11-AFEA-CCFF-9C79D514F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D3F5C-5B28-7E5A-D647-2B86A256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65BB1-FB63-A2BD-AFA7-580A08F0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BCFA8-595B-DEA6-1D6E-852C127F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4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4DCF4-8C52-7067-7E95-8DBBAEAB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6C6423-3945-37FF-E35B-7E910769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F7320-040B-93FF-88B4-AA198682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2E6AF-21B0-F614-A646-2A4C17EF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0C383-153A-3DAB-D4CA-38473D1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5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19FD11-897E-67F3-00F3-9F774ADEA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11F29-28A7-8BFF-9CAB-2E21E7737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0B3E-F04A-1514-39B9-9148AD2E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5D630-7312-4C55-0C4B-C08BB2CC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2C40D-CC38-1F95-02B3-EF0C010B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F3E71-810B-B45B-4B74-4EE88110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6B2B-0578-7E33-E8A1-28F8F683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F4608-F840-9BA5-95C6-1EB78D2F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6B908-B7FD-D99B-03D0-B4B3DD2E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48895-35BA-5AF3-5F12-FFCA8F1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9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EA41A-C44F-B139-272C-C9F326F7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A507B-BA53-272A-123A-6E4E4D63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54FA2-97AE-69CC-76B1-79F3C921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53B6D-7573-CD49-2F79-BC264DDD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500BB-1B99-D9B0-0D16-9B0EE140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9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7CC01-D8D6-85FC-BE71-1E5EFB93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96A08-48CD-7C76-87C6-1982356C9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B564B-CDB5-22D5-4AF1-D9501C70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D8495-3328-2BBF-CE2F-9D46F88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30FF3-AC02-7EAB-AC8A-955FAE26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C38B0-6B6D-91B8-D323-0DA31ED3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5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5CB2-63FB-292A-1F3B-DE970386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30DE2-911B-C18A-B164-067B93B9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F9D67C-3E0B-4519-2BAF-922204FB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BA197-803C-3048-BDD9-D57488BB2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35D62A-E7B0-E046-495A-52447219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CA89FE-7A6A-F7E3-E8A6-A6CD19F7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4F6BA-B96C-F515-2178-B8BA22AF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9FD53D-AEB1-9862-82C7-83FE6815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0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E9575-C256-62C2-0D3A-39FE961E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2DEC89-A342-415D-5826-A4ABC53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ADCD4F-C91F-245A-22FA-035F09BB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9E419-E9FA-9912-20EE-91842F68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4AA55-16C4-2467-BE8F-C17EAEF8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C98B3-6954-928A-A4F8-F9D58A92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BAF2B5-BEE2-6E7E-F4A4-9A7B4069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3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58D0-94A2-9923-329D-59606105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048A-4590-2869-7D04-948736D0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78288-1882-34F6-CF6C-FB5B6776F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1C348-1556-C8A0-1976-EB641B71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36C131-89FB-EB4A-AAFA-4542AD06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C5F62-499E-D749-444B-DA957965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D576-475C-FDCE-5E87-BE286E50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34C52D-5EA7-5952-FA17-7CB0B8C5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B24F8-52D2-1551-36DC-619D9584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F5942-0BA4-89C4-18E9-B5D8AF02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F6059-76B1-3658-DCC3-7D6408C9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5201B-DC36-0228-870B-E04854DA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0D04F0-EF4F-C9B9-E19B-D3CBE358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79DC-141E-C427-ACA1-FFF3A7DF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DABD4-F42B-D740-B1A2-B7483170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8F5F-935E-45BA-A1F2-6534D823B80C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61D15-EFDE-7C1C-BD3A-E5CD5E90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683FE-3B75-35B8-A108-BD3E289B8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FB7C-E938-4658-A73A-CAEEFEE5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6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2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8.png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334D7-820E-FB23-919E-D2460A617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15649_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F0502020204030204" pitchFamily="34" charset="0"/>
              </a:rPr>
              <a:t>N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 panose="020F0502020204030204" pitchFamily="34" charset="0"/>
              </a:rPr>
              <a:t>과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F0502020204030204" pitchFamily="34" charset="0"/>
              </a:rPr>
              <a:t>M (1)</a:t>
            </a:r>
            <a:br>
              <a:rPr lang="en-US" altLang="ko-KR" b="0" i="0" dirty="0">
                <a:solidFill>
                  <a:srgbClr val="585F69"/>
                </a:solidFill>
                <a:effectLst/>
                <a:latin typeface="Open Sans" panose="020F0502020204030204" pitchFamily="34" charset="0"/>
              </a:rPr>
            </a:b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3EE82549-754E-A739-4EC8-931D0B052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altLang="ko-KR" dirty="0"/>
              <a:t>23.08.16 </a:t>
            </a:r>
            <a:r>
              <a:rPr lang="ko-KR" altLang="en-US" dirty="0"/>
              <a:t>윤재형</a:t>
            </a:r>
          </a:p>
        </p:txBody>
      </p:sp>
    </p:spTree>
    <p:extLst>
      <p:ext uri="{BB962C8B-B14F-4D97-AF65-F5344CB8AC3E}">
        <p14:creationId xmlns:p14="http://schemas.microsoft.com/office/powerpoint/2010/main" val="96639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FF80-566F-8B38-95CE-C097AE6C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50D89A-3530-E429-D96F-6F4E21B47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77" y="1610006"/>
            <a:ext cx="9737140" cy="4226018"/>
          </a:xfrm>
        </p:spPr>
      </p:pic>
    </p:spTree>
    <p:extLst>
      <p:ext uri="{BB962C8B-B14F-4D97-AF65-F5344CB8AC3E}">
        <p14:creationId xmlns:p14="http://schemas.microsoft.com/office/powerpoint/2010/main" val="9387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8A3E2-479D-1CFB-90A1-F3B0D568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183619-F5EB-73BC-4B97-D3BB270CA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48" y="1516566"/>
            <a:ext cx="5308213" cy="4617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AB23B-1F37-4D4D-970C-BDCADCB7C610}"/>
              </a:ext>
            </a:extLst>
          </p:cNvPr>
          <p:cNvSpPr txBox="1"/>
          <p:nvPr/>
        </p:nvSpPr>
        <p:spPr>
          <a:xfrm>
            <a:off x="6452841" y="1516566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N=3, M=1</a:t>
            </a:r>
          </a:p>
          <a:p>
            <a:r>
              <a:rPr lang="ko-KR" altLang="en-US" dirty="0"/>
              <a:t>길이가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3</a:t>
            </a:r>
            <a:r>
              <a:rPr lang="ko-KR" altLang="en-US" dirty="0"/>
              <a:t>까지의 수열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이하의 </a:t>
            </a:r>
            <a:r>
              <a:rPr lang="en-US" altLang="ko-KR" dirty="0"/>
              <a:t>2</a:t>
            </a:r>
            <a:r>
              <a:rPr lang="ko-KR" altLang="en-US" dirty="0"/>
              <a:t>개의 숫자로 만들 수 있는 모든 수열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N=4, M=2 </a:t>
            </a:r>
          </a:p>
          <a:p>
            <a:r>
              <a:rPr lang="ko-KR" altLang="en-US" dirty="0"/>
              <a:t>길이가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4</a:t>
            </a:r>
            <a:r>
              <a:rPr lang="ko-KR" altLang="en-US" dirty="0"/>
              <a:t>까지의 수열</a:t>
            </a:r>
          </a:p>
        </p:txBody>
      </p:sp>
    </p:spTree>
    <p:extLst>
      <p:ext uri="{BB962C8B-B14F-4D97-AF65-F5344CB8AC3E}">
        <p14:creationId xmlns:p14="http://schemas.microsoft.com/office/powerpoint/2010/main" val="421071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C9413-3542-5AA8-C638-20C46F26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경우의 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0F289C-C507-8DB2-5E2E-9272B1316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11" y="1690688"/>
            <a:ext cx="6434011" cy="3634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02F81-A083-7903-F12E-66942EEFA88A}"/>
              </a:ext>
            </a:extLst>
          </p:cNvPr>
          <p:cNvSpPr txBox="1"/>
          <p:nvPr/>
        </p:nvSpPr>
        <p:spPr>
          <a:xfrm>
            <a:off x="7638585" y="1471961"/>
            <a:ext cx="3947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{1,2} </a:t>
            </a:r>
            <a:r>
              <a:rPr lang="ko-KR" altLang="en-US" dirty="0"/>
              <a:t>와 </a:t>
            </a:r>
            <a:r>
              <a:rPr lang="en-US" altLang="ko-KR" dirty="0"/>
              <a:t>{2,1}</a:t>
            </a:r>
            <a:r>
              <a:rPr lang="ko-KR" altLang="en-US" dirty="0"/>
              <a:t>은 서로 다름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</a:t>
            </a:r>
            <a:r>
              <a:rPr lang="ko-KR" altLang="en-US" dirty="0"/>
              <a:t>순서가 중요</a:t>
            </a:r>
            <a:r>
              <a:rPr lang="en-US" altLang="ko-KR" dirty="0"/>
              <a:t>, </a:t>
            </a:r>
            <a:r>
              <a:rPr lang="ko-KR" altLang="en-US" dirty="0"/>
              <a:t>중복 없이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조합 </a:t>
            </a:r>
            <a:r>
              <a:rPr lang="en-US" altLang="ko-KR" dirty="0"/>
              <a:t>X, </a:t>
            </a:r>
            <a:r>
              <a:rPr lang="ko-KR" altLang="en-US" dirty="0"/>
              <a:t>순열 </a:t>
            </a:r>
            <a:r>
              <a:rPr lang="en-US" altLang="ko-KR" dirty="0"/>
              <a:t>O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nPr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개중에서 </a:t>
            </a:r>
            <a:r>
              <a:rPr lang="en-US" altLang="ko-KR" dirty="0"/>
              <a:t>2</a:t>
            </a:r>
            <a:r>
              <a:rPr lang="ko-KR" altLang="en-US" dirty="0"/>
              <a:t>개 선택 </a:t>
            </a:r>
            <a:r>
              <a:rPr lang="en-US" altLang="ko-KR" dirty="0"/>
              <a:t>= 4P2 =12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91B9CB3-86D4-361A-7D9F-79437D3A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926" y="3225310"/>
            <a:ext cx="5337167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9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B4087-9FC5-2139-C11A-5B5CB4EB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364829-E0D9-61FB-923A-812A549D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9" y="3921602"/>
            <a:ext cx="4143424" cy="1756387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0CBAC2-4B54-AC7D-D87E-2DC6854A1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299" y="1747374"/>
            <a:ext cx="4140926" cy="17563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5A4A25-6021-FEC1-D048-4004F3CC5C96}"/>
              </a:ext>
            </a:extLst>
          </p:cNvPr>
          <p:cNvSpPr txBox="1"/>
          <p:nvPr/>
        </p:nvSpPr>
        <p:spPr>
          <a:xfrm>
            <a:off x="4572001" y="2767440"/>
            <a:ext cx="316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막기 위해서</a:t>
            </a:r>
            <a:endParaRPr lang="en-US" altLang="ko-KR" dirty="0"/>
          </a:p>
          <a:p>
            <a:r>
              <a:rPr lang="ko-KR" altLang="en-US" dirty="0"/>
              <a:t>방문 했던 것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출력할 배열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552521-89E6-4574-4F5A-3B5BC121F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279" y="2767440"/>
            <a:ext cx="4315427" cy="2562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FCEE5C-BCB8-749A-8F90-70E4732F2877}"/>
              </a:ext>
            </a:extLst>
          </p:cNvPr>
          <p:cNvSpPr txBox="1"/>
          <p:nvPr/>
        </p:nvSpPr>
        <p:spPr>
          <a:xfrm>
            <a:off x="7337145" y="5493323"/>
            <a:ext cx="31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전역변수로 설정</a:t>
            </a:r>
          </a:p>
        </p:txBody>
      </p:sp>
    </p:spTree>
    <p:extLst>
      <p:ext uri="{BB962C8B-B14F-4D97-AF65-F5344CB8AC3E}">
        <p14:creationId xmlns:p14="http://schemas.microsoft.com/office/powerpoint/2010/main" val="294515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10C7-C477-13B1-A8A8-7E0E6B8F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155" y="792536"/>
            <a:ext cx="5895628" cy="58681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4P2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12</a:t>
            </a:r>
            <a:r>
              <a:rPr lang="ko-KR" altLang="en-US" dirty="0"/>
              <a:t>개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DFF710-EC0C-6266-CC83-0E5629FA2F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9781" y="1951976"/>
            <a:ext cx="7044326" cy="305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0474BE7-C973-926A-49FB-0FC787C29FCE}"/>
                  </a:ext>
                </a:extLst>
              </p14:cNvPr>
              <p14:cNvContentPartPr/>
              <p14:nvPr/>
            </p14:nvContentPartPr>
            <p14:xfrm>
              <a:off x="12276741" y="3872647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0474BE7-C973-926A-49FB-0FC787C29F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0621" y="386652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9E6B68BF-B6B3-2228-92FE-995D8AD5F9B4}"/>
              </a:ext>
            </a:extLst>
          </p:cNvPr>
          <p:cNvGrpSpPr/>
          <p:nvPr/>
        </p:nvGrpSpPr>
        <p:grpSpPr>
          <a:xfrm>
            <a:off x="5391212" y="2289187"/>
            <a:ext cx="2637360" cy="1959665"/>
            <a:chOff x="5391212" y="2289187"/>
            <a:chExt cx="2637360" cy="19596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FD96961-D029-DF2E-3735-23EADB18BD80}"/>
                    </a:ext>
                  </a:extLst>
                </p14:cNvPr>
                <p14:cNvContentPartPr/>
                <p14:nvPr/>
              </p14:nvContentPartPr>
              <p14:xfrm>
                <a:off x="6001412" y="2289187"/>
                <a:ext cx="2027160" cy="836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FD96961-D029-DF2E-3735-23EADB18BD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5292" y="2283067"/>
                  <a:ext cx="203940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E039C54-1C53-BAE9-5222-22517F6599B8}"/>
                    </a:ext>
                  </a:extLst>
                </p14:cNvPr>
                <p14:cNvContentPartPr/>
                <p14:nvPr/>
              </p14:nvContentPartPr>
              <p14:xfrm>
                <a:off x="5956772" y="2692747"/>
                <a:ext cx="361800" cy="4737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E039C54-1C53-BAE9-5222-22517F6599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50652" y="2686627"/>
                  <a:ext cx="3740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3382FFD-CE4E-748A-6DB3-552E9D84445B}"/>
                    </a:ext>
                  </a:extLst>
                </p14:cNvPr>
                <p14:cNvContentPartPr/>
                <p14:nvPr/>
              </p14:nvContentPartPr>
              <p14:xfrm>
                <a:off x="5458172" y="3326177"/>
                <a:ext cx="498600" cy="469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3382FFD-CE4E-748A-6DB3-552E9D8444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52052" y="3320057"/>
                  <a:ext cx="5108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05B3953-D3A9-85DD-BEA2-CB33CE5D85DD}"/>
                    </a:ext>
                  </a:extLst>
                </p14:cNvPr>
                <p14:cNvContentPartPr/>
                <p14:nvPr/>
              </p14:nvContentPartPr>
              <p14:xfrm>
                <a:off x="5391212" y="3541457"/>
                <a:ext cx="343080" cy="277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05B3953-D3A9-85DD-BEA2-CB33CE5D85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85092" y="3535337"/>
                  <a:ext cx="355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BD54F4A-59E7-B9A9-6122-630E94DE6866}"/>
                    </a:ext>
                  </a:extLst>
                </p14:cNvPr>
                <p14:cNvContentPartPr/>
                <p14:nvPr/>
              </p14:nvContentPartPr>
              <p14:xfrm>
                <a:off x="5608809" y="3605172"/>
                <a:ext cx="460440" cy="643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BD54F4A-59E7-B9A9-6122-630E94DE68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2689" y="3599052"/>
                  <a:ext cx="47268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AD24133-21CA-888F-872C-F1C912534918}"/>
                    </a:ext>
                  </a:extLst>
                </p14:cNvPr>
                <p14:cNvContentPartPr/>
                <p14:nvPr/>
              </p14:nvContentPartPr>
              <p14:xfrm>
                <a:off x="5853969" y="3479892"/>
                <a:ext cx="410760" cy="3128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AD24133-21CA-888F-872C-F1C9125349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47849" y="3473772"/>
                  <a:ext cx="423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0B62EA8-1668-9D41-9551-C6B54B152D5F}"/>
                    </a:ext>
                  </a:extLst>
                </p14:cNvPr>
                <p14:cNvContentPartPr/>
                <p14:nvPr/>
              </p14:nvContentPartPr>
              <p14:xfrm>
                <a:off x="6276969" y="2542812"/>
                <a:ext cx="1416240" cy="9259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0B62EA8-1668-9D41-9551-C6B54B152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70849" y="2536692"/>
                  <a:ext cx="142848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E5520DA-E4C6-83BA-ABFD-BA309DE4AA3D}"/>
                    </a:ext>
                  </a:extLst>
                </p14:cNvPr>
                <p14:cNvContentPartPr/>
                <p14:nvPr/>
              </p14:nvContentPartPr>
              <p14:xfrm>
                <a:off x="7638489" y="2441652"/>
                <a:ext cx="203040" cy="329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E5520DA-E4C6-83BA-ABFD-BA309DE4AA3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32369" y="2435532"/>
                  <a:ext cx="215280" cy="34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31FF158-9F70-5A19-9FB9-62FB32936DBB}"/>
                  </a:ext>
                </a:extLst>
              </p14:cNvPr>
              <p14:cNvContentPartPr/>
              <p14:nvPr/>
            </p14:nvContentPartPr>
            <p14:xfrm>
              <a:off x="2140929" y="4928892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31FF158-9F70-5A19-9FB9-62FB32936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4809" y="4922772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43681AE1-C87F-4996-A2B6-5D6F6DA75F9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48112" y="4771417"/>
            <a:ext cx="614640" cy="3662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CA8B740-5407-FD81-D04C-C57139B7411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03236" y="4732809"/>
            <a:ext cx="507072" cy="39643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9D4A9A2-17F3-BEFF-C936-A5F8B1110C4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10308" y="4751268"/>
            <a:ext cx="561251" cy="42415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6DB58E-093C-2D3C-37F0-20D94E81812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546292" y="3680057"/>
            <a:ext cx="790209" cy="64368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0C8BBDE-A7F0-44AA-481C-1679E198A6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6918" y="4705302"/>
            <a:ext cx="4330908" cy="191988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B0C9B6E-C43E-1AC6-CF08-5E29FF27B8A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1620" y="2467493"/>
            <a:ext cx="4796429" cy="1316667"/>
          </a:xfrm>
          <a:prstGeom prst="rect">
            <a:avLst/>
          </a:prstGeom>
        </p:spPr>
      </p:pic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48923F0C-B92A-CDD1-8ADF-C882D304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59251"/>
              </p:ext>
            </p:extLst>
          </p:nvPr>
        </p:nvGraphicFramePr>
        <p:xfrm>
          <a:off x="1343729" y="2159333"/>
          <a:ext cx="3396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13">
                  <a:extLst>
                    <a:ext uri="{9D8B030D-6E8A-4147-A177-3AD203B41FA5}">
                      <a16:colId xmlns:a16="http://schemas.microsoft.com/office/drawing/2014/main" val="1565144507"/>
                    </a:ext>
                  </a:extLst>
                </a:gridCol>
                <a:gridCol w="849013">
                  <a:extLst>
                    <a:ext uri="{9D8B030D-6E8A-4147-A177-3AD203B41FA5}">
                      <a16:colId xmlns:a16="http://schemas.microsoft.com/office/drawing/2014/main" val="995413906"/>
                    </a:ext>
                  </a:extLst>
                </a:gridCol>
                <a:gridCol w="849013">
                  <a:extLst>
                    <a:ext uri="{9D8B030D-6E8A-4147-A177-3AD203B41FA5}">
                      <a16:colId xmlns:a16="http://schemas.microsoft.com/office/drawing/2014/main" val="2726141791"/>
                    </a:ext>
                  </a:extLst>
                </a:gridCol>
                <a:gridCol w="849013">
                  <a:extLst>
                    <a:ext uri="{9D8B030D-6E8A-4147-A177-3AD203B41FA5}">
                      <a16:colId xmlns:a16="http://schemas.microsoft.com/office/drawing/2014/main" val="18466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5996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EED51E9-DD92-FE69-5C34-D566E67683CA}"/>
              </a:ext>
            </a:extLst>
          </p:cNvPr>
          <p:cNvSpPr txBox="1"/>
          <p:nvPr/>
        </p:nvSpPr>
        <p:spPr>
          <a:xfrm>
            <a:off x="1222797" y="2681581"/>
            <a:ext cx="1017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1,T</a:t>
            </a:r>
            <a:endParaRPr lang="ko-KR" altLang="en-US" sz="4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073EDE-39D6-E1C1-BDCE-1AE7F1A07810}"/>
              </a:ext>
            </a:extLst>
          </p:cNvPr>
          <p:cNvSpPr txBox="1"/>
          <p:nvPr/>
        </p:nvSpPr>
        <p:spPr>
          <a:xfrm>
            <a:off x="2247135" y="2651808"/>
            <a:ext cx="1017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EE7E1-1827-5B98-AFBD-22DF84EDC01E}"/>
              </a:ext>
            </a:extLst>
          </p:cNvPr>
          <p:cNvSpPr txBox="1"/>
          <p:nvPr/>
        </p:nvSpPr>
        <p:spPr>
          <a:xfrm>
            <a:off x="3170392" y="2650421"/>
            <a:ext cx="1017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D6F580-9709-182E-1E9D-9507F8A461CB}"/>
              </a:ext>
            </a:extLst>
          </p:cNvPr>
          <p:cNvSpPr txBox="1"/>
          <p:nvPr/>
        </p:nvSpPr>
        <p:spPr>
          <a:xfrm>
            <a:off x="4053817" y="2647076"/>
            <a:ext cx="1017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CFA4B-6C0F-A5BE-8376-96917A97E4CE}"/>
              </a:ext>
            </a:extLst>
          </p:cNvPr>
          <p:cNvSpPr txBox="1"/>
          <p:nvPr/>
        </p:nvSpPr>
        <p:spPr>
          <a:xfrm>
            <a:off x="274278" y="1440293"/>
            <a:ext cx="2161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VISIT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715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BDA20-576A-720E-D70F-327C4B06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7071"/>
            <a:ext cx="1761309" cy="771344"/>
          </a:xfrm>
        </p:spPr>
        <p:txBody>
          <a:bodyPr/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34D1E0A4-6871-8D72-2723-92ECBD18D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50070"/>
            <a:ext cx="5637004" cy="144280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6DFE4E-DE01-322C-03E4-62A6547CEEFA}"/>
              </a:ext>
            </a:extLst>
          </p:cNvPr>
          <p:cNvSpPr txBox="1"/>
          <p:nvPr/>
        </p:nvSpPr>
        <p:spPr>
          <a:xfrm>
            <a:off x="1505096" y="5386751"/>
            <a:ext cx="1017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FD2C52-A899-9F73-57FD-2F0B150C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" y="2152869"/>
            <a:ext cx="5637004" cy="22931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3EBE71-4E6E-0821-DDB4-7FA2FA6E55BD}"/>
              </a:ext>
            </a:extLst>
          </p:cNvPr>
          <p:cNvSpPr txBox="1"/>
          <p:nvPr/>
        </p:nvSpPr>
        <p:spPr>
          <a:xfrm>
            <a:off x="599404" y="3310491"/>
            <a:ext cx="1017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E4A1B-54DF-D7DF-08DD-17F5002824BA}"/>
              </a:ext>
            </a:extLst>
          </p:cNvPr>
          <p:cNvSpPr txBox="1"/>
          <p:nvPr/>
        </p:nvSpPr>
        <p:spPr>
          <a:xfrm>
            <a:off x="2645610" y="169183"/>
            <a:ext cx="2991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2P1</a:t>
            </a:r>
          </a:p>
          <a:p>
            <a:endParaRPr lang="en-US" altLang="ko-KR" sz="4000" b="1" dirty="0"/>
          </a:p>
          <a:p>
            <a:r>
              <a:rPr lang="en-US" altLang="ko-KR" sz="4000" b="1" dirty="0"/>
              <a:t>1</a:t>
            </a:r>
          </a:p>
          <a:p>
            <a:r>
              <a:rPr lang="en-US" altLang="ko-KR" sz="4000" b="1" dirty="0"/>
              <a:t>2</a:t>
            </a:r>
            <a:endParaRPr lang="ko-KR" altLang="en-US" sz="4000" b="1" dirty="0"/>
          </a:p>
        </p:txBody>
      </p:sp>
      <p:graphicFrame>
        <p:nvGraphicFramePr>
          <p:cNvPr id="21" name="표 44">
            <a:extLst>
              <a:ext uri="{FF2B5EF4-FFF2-40B4-BE49-F238E27FC236}">
                <a16:creationId xmlns:a16="http://schemas.microsoft.com/office/drawing/2014/main" id="{3BF50779-02F5-02F7-6A30-20BED067C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33726"/>
              </p:ext>
            </p:extLst>
          </p:nvPr>
        </p:nvGraphicFramePr>
        <p:xfrm>
          <a:off x="1267097" y="4706806"/>
          <a:ext cx="4127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66">
                  <a:extLst>
                    <a:ext uri="{9D8B030D-6E8A-4147-A177-3AD203B41FA5}">
                      <a16:colId xmlns:a16="http://schemas.microsoft.com/office/drawing/2014/main" val="1565144507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995413906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2726141791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18466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5996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29CDF907-4989-267E-D473-C7B3E5FA3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114" y="2129816"/>
            <a:ext cx="5782482" cy="436305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5A68E9-389F-C118-3793-1D457620C6B4}"/>
              </a:ext>
            </a:extLst>
          </p:cNvPr>
          <p:cNvSpPr/>
          <p:nvPr/>
        </p:nvSpPr>
        <p:spPr>
          <a:xfrm>
            <a:off x="1368425" y="5292862"/>
            <a:ext cx="864803" cy="907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0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769AA-60BB-EE11-DB3B-C3033FC9BFEA}"/>
              </a:ext>
            </a:extLst>
          </p:cNvPr>
          <p:cNvSpPr txBox="1"/>
          <p:nvPr/>
        </p:nvSpPr>
        <p:spPr>
          <a:xfrm>
            <a:off x="663948" y="3321533"/>
            <a:ext cx="1017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</a:t>
            </a:r>
            <a:endParaRPr lang="ko-KR" altLang="en-US" sz="4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D7141C-D07B-5C37-B9D4-AC3009658320}"/>
              </a:ext>
            </a:extLst>
          </p:cNvPr>
          <p:cNvSpPr txBox="1"/>
          <p:nvPr/>
        </p:nvSpPr>
        <p:spPr>
          <a:xfrm>
            <a:off x="2659290" y="5361938"/>
            <a:ext cx="1017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449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7" grpId="1"/>
      <p:bldP spid="24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E693C-1971-3761-D6D0-4F0F6384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2P1 =2 						3P2 =6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E63B37-0700-607A-792A-2259AE32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" y="2042381"/>
            <a:ext cx="5800366" cy="32154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1904AD-CCDE-F78F-8C20-85348943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20" y="2042381"/>
            <a:ext cx="5448610" cy="32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140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Open Sans</vt:lpstr>
      <vt:lpstr>Office 테마</vt:lpstr>
      <vt:lpstr>15649_N과 M (1) </vt:lpstr>
      <vt:lpstr>문제</vt:lpstr>
      <vt:lpstr>입출력</vt:lpstr>
      <vt:lpstr>경우의 수</vt:lpstr>
      <vt:lpstr>코드</vt:lpstr>
      <vt:lpstr>4P2  12개</vt:lpstr>
      <vt:lpstr>VISIT</vt:lpstr>
      <vt:lpstr>2P1 =2       3P2 =6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15649_N과 M (1) </dc:title>
  <dc:creator>재형 윤</dc:creator>
  <cp:lastModifiedBy>재형 윤</cp:lastModifiedBy>
  <cp:revision>23</cp:revision>
  <dcterms:created xsi:type="dcterms:W3CDTF">2023-08-16T03:37:18Z</dcterms:created>
  <dcterms:modified xsi:type="dcterms:W3CDTF">2023-08-19T06:55:30Z</dcterms:modified>
</cp:coreProperties>
</file>