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D97FA-2876-AC9B-5588-B9422D73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9DE8C-2AA0-FCD6-CDE2-D8B30D518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655C7-7215-0DF6-4AF4-A9D9CB20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2C392-F03A-CA09-0491-7C04904A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90334-424E-507E-D5A2-FD240685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292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42E6A-1BAC-E26C-82D9-16434775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762C6D-232F-888D-4F5A-B5727D54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FF173-8A00-B08F-5013-72474214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7BA83-535B-A8B4-F543-C043018F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8B70F-ADB5-DC18-5FF0-10F3D216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06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146E17-36D3-7B77-8593-FC8C21758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26BEA-841A-F8C6-2D02-D5895BC38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1346B-377E-8C9A-67B8-3FB3982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066D3-241A-CEC3-3322-859A319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17597-1511-0ED8-012E-29709FD5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322C-31A7-FF3E-9851-5F6D9A3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58AC0-2E0B-8A0B-0810-B1EA4CC2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14679-8A84-6AF2-0061-3EDBEBAC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E0E-CE0B-BAAE-CF52-3050652A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DB45D-45B9-4617-0C23-31F51391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59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2131A-D0AA-3665-57C4-7B1CCA92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6DC2E-F819-929A-C0F9-5225A127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68775-F3D2-41B8-5769-EC6C9E7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733E3-6466-922E-91C8-FBDB06C3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7A434-3B41-01BB-E18C-9770C51F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2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553A0-9466-7096-E558-A0C9EB5E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F6C29-4B32-E982-736F-252B9FEDB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3833C-C4CC-0D68-7115-3F867324E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D58EA-52BC-2DC7-10C8-047D11DD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F7904-340F-D209-123B-7FF991A7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A36E1-F425-15F3-C3A5-1461A45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35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87C21-1143-75FF-A0E9-E5291E30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8296D-E766-336C-EC53-397117731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AEB74-28B3-43E2-4E76-7F20EE386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B0697F-7219-4759-4706-DC9F259FB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74ADA-10FD-17E6-4D31-2E095B103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227AC1-C3B7-0D48-2D36-A6CB103C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DFAB91-2DFF-7A58-B7C9-49727816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1DA838-6EC9-68E4-5E37-1C157E51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396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05362-1373-6EB4-6E04-C0DB37CF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A3D044-1A63-F4A4-6B5F-1E471D0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5879C-CAF5-FD94-1D4F-F413EDF3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DD17F3-3DB6-7CBD-4646-C3859C01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861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0E1F5C-A823-F797-404A-D8840E4D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DBC0E-24C8-5CB8-4CB4-69608CBC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0F68F-27F0-7ACE-DEE0-0EA83C9D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087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8E15-9A65-156B-AAAC-6516282D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14BF7-3646-088B-4514-7791D1BC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89509-0248-EDD6-5161-615B348D9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F00AD-C4C0-0F64-1C3D-E0682A90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77F47-78AA-F71E-9B20-39B8CC05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97E8E-4966-E3A3-F35E-33693A1A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460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CB4D9-AD4D-589F-FB75-CB4F966E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B899DE-FC6D-8936-AD49-CAECD67DA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36F58-69B9-1491-AE16-A535DF49C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D5EDD-F786-D5BF-2AA4-49F22F3C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65654-A530-BD10-0968-62E2871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DE685D-6739-0C6D-66F7-7A5169F0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1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EDAF7-817B-56BC-970E-AF9DD711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FEFC5-FF83-6BBD-B5C9-A5F460DF4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97C6E-463D-9290-BE76-C5DCDA08A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C270-221A-CD46-8386-E214C2F000E7}" type="datetimeFigureOut">
              <a:rPr kumimoji="1" lang="ko-KR" altLang="en-US" smtClean="0"/>
              <a:t>2023. 11. 6.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DCC86-835D-8960-C6A8-3D695F49A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8B936-DA4A-BEB3-FE5C-D6BFA82CB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30-33C1-2243-9C79-1122BDF6EA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73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9B2B6-3F7D-EF36-B01B-00A9B4681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S5_2822_</a:t>
            </a:r>
            <a:r>
              <a:rPr kumimoji="1" lang="ko-KR" altLang="en-US" dirty="0"/>
              <a:t>점수계산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BBB061-691B-3C26-C1AA-7B644DD29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87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25351-9E32-644F-9553-AEBFBFBC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</a:t>
            </a:r>
          </a:p>
        </p:txBody>
      </p:sp>
      <p:pic>
        <p:nvPicPr>
          <p:cNvPr id="5" name="내용 개체 틀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D15F1F8C-0673-3C97-E3FE-B25E82A88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2" y="1557338"/>
            <a:ext cx="12044528" cy="4443412"/>
          </a:xfrm>
        </p:spPr>
      </p:pic>
    </p:spTree>
    <p:extLst>
      <p:ext uri="{BB962C8B-B14F-4D97-AF65-F5344CB8AC3E}">
        <p14:creationId xmlns:p14="http://schemas.microsoft.com/office/powerpoint/2010/main" val="10009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21C1-0533-D4F3-B50D-28C432AB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입력</a:t>
            </a:r>
          </a:p>
        </p:txBody>
      </p:sp>
      <p:pic>
        <p:nvPicPr>
          <p:cNvPr id="5" name="내용 개체 틀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5DA71596-0279-8B39-BE89-C7415C5CF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958" y="136526"/>
            <a:ext cx="9174221" cy="2493169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E0F3305-262E-0361-DE79-CF5BA5C8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42" y="2314575"/>
            <a:ext cx="2578100" cy="4236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74C19-9B66-9790-CDB2-19EBC0C060C6}"/>
              </a:ext>
            </a:extLst>
          </p:cNvPr>
          <p:cNvSpPr txBox="1"/>
          <p:nvPr/>
        </p:nvSpPr>
        <p:spPr>
          <a:xfrm>
            <a:off x="7272338" y="401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9626D-7B4F-55BE-F04E-C0A6CE14294D}"/>
              </a:ext>
            </a:extLst>
          </p:cNvPr>
          <p:cNvSpPr txBox="1"/>
          <p:nvPr/>
        </p:nvSpPr>
        <p:spPr>
          <a:xfrm>
            <a:off x="676275" y="3429000"/>
            <a:ext cx="42433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solidFill>
                  <a:srgbClr val="FF0000"/>
                </a:solidFill>
              </a:rPr>
              <a:t>1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2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3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5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ko-KR" sz="2400" dirty="0">
                <a:solidFill>
                  <a:srgbClr val="FF0000"/>
                </a:solidFill>
              </a:rPr>
              <a:t>8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B8AC0-8118-C7B9-5186-88C20521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출력</a:t>
            </a:r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5E10E50-516A-B14A-6C18-0662B237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271962"/>
            <a:ext cx="2805114" cy="2150503"/>
          </a:xfrm>
        </p:spPr>
      </p:pic>
      <p:pic>
        <p:nvPicPr>
          <p:cNvPr id="11" name="그림 10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7F89C95D-4AF7-9142-3A24-E051C0DA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43" y="1690688"/>
            <a:ext cx="10646313" cy="2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26CE77-1C2C-8265-F529-370E7B9262C8}"/>
              </a:ext>
            </a:extLst>
          </p:cNvPr>
          <p:cNvSpPr txBox="1"/>
          <p:nvPr/>
        </p:nvSpPr>
        <p:spPr>
          <a:xfrm>
            <a:off x="4305301" y="5167312"/>
            <a:ext cx="4243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가장 큰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몇 번째 문제인지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오름차순으로 출력</a:t>
            </a:r>
          </a:p>
        </p:txBody>
      </p:sp>
    </p:spTree>
    <p:extLst>
      <p:ext uri="{BB962C8B-B14F-4D97-AF65-F5344CB8AC3E}">
        <p14:creationId xmlns:p14="http://schemas.microsoft.com/office/powerpoint/2010/main" val="31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716AA-4A82-F15E-CA3A-B505365A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" y="-157163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힙</a:t>
            </a:r>
            <a:r>
              <a:rPr kumimoji="1" lang="ko-KR" altLang="en-US" dirty="0"/>
              <a:t> 정렬</a:t>
            </a:r>
          </a:p>
        </p:txBody>
      </p:sp>
      <p:pic>
        <p:nvPicPr>
          <p:cNvPr id="7" name="내용 개체 틀 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B7CE1F0-E98E-13C8-CCD2-052C892C7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5825" y="2071688"/>
            <a:ext cx="4090988" cy="47863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AF400-A057-0DE6-8698-FD8CCE709A0A}"/>
              </a:ext>
            </a:extLst>
          </p:cNvPr>
          <p:cNvSpPr txBox="1"/>
          <p:nvPr/>
        </p:nvSpPr>
        <p:spPr>
          <a:xfrm>
            <a:off x="4493748" y="956231"/>
            <a:ext cx="449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가장 큰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개만 추려내면 되니 </a:t>
            </a:r>
            <a:r>
              <a:rPr kumimoji="1" lang="ko-KR" altLang="en-US" dirty="0" err="1"/>
              <a:t>힙정렬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최대 </a:t>
            </a:r>
            <a:r>
              <a:rPr kumimoji="1" lang="ko-KR" altLang="en-US" dirty="0" err="1"/>
              <a:t>힙으로</a:t>
            </a:r>
            <a:r>
              <a:rPr kumimoji="1" lang="ko-KR" altLang="en-US" dirty="0"/>
              <a:t> 만든 후 </a:t>
            </a:r>
            <a:r>
              <a:rPr kumimoji="1" lang="ko-KR" altLang="en-US" dirty="0" err="1"/>
              <a:t>힙정렬로</a:t>
            </a:r>
            <a:r>
              <a:rPr kumimoji="1" lang="ko-KR" altLang="en-US" dirty="0"/>
              <a:t> 정렬시킴</a:t>
            </a:r>
          </a:p>
        </p:txBody>
      </p:sp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AFAB182-717D-DBDF-0FCA-DB8B456B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" y="956231"/>
            <a:ext cx="3938589" cy="590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5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F511D-AA71-7183-5E15-909FAD56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51" y="153192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배열 생성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CBE9C3C-C7E3-5352-35B9-1D4721873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43577"/>
              </p:ext>
            </p:extLst>
          </p:nvPr>
        </p:nvGraphicFramePr>
        <p:xfrm>
          <a:off x="6332553" y="2671832"/>
          <a:ext cx="569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66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BD645B-0397-214E-DBDF-7A36BEE49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16154"/>
              </p:ext>
            </p:extLst>
          </p:nvPr>
        </p:nvGraphicFramePr>
        <p:xfrm>
          <a:off x="6288146" y="5329121"/>
          <a:ext cx="569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66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60B410-977D-7299-A019-7FE78732F830}"/>
              </a:ext>
            </a:extLst>
          </p:cNvPr>
          <p:cNvSpPr txBox="1"/>
          <p:nvPr/>
        </p:nvSpPr>
        <p:spPr>
          <a:xfrm>
            <a:off x="5953314" y="2064115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real Score</a:t>
            </a:r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r>
              <a:rPr kumimoji="1" lang="ko-KR" altLang="en-US" dirty="0"/>
              <a:t>기존에 입력한 순서의 배열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DB50F-BC74-EF5F-8481-70AB33409473}"/>
              </a:ext>
            </a:extLst>
          </p:cNvPr>
          <p:cNvSpPr txBox="1"/>
          <p:nvPr/>
        </p:nvSpPr>
        <p:spPr>
          <a:xfrm>
            <a:off x="5837898" y="6215066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Score		</a:t>
            </a:r>
            <a:r>
              <a:rPr kumimoji="1" lang="ko-KR" altLang="en-US" dirty="0" err="1"/>
              <a:t>힙정렬로</a:t>
            </a:r>
            <a:r>
              <a:rPr kumimoji="1" lang="ko-KR" altLang="en-US" dirty="0"/>
              <a:t> 오름차순이 된 배열</a:t>
            </a:r>
            <a:endParaRPr kumimoji="1"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029999-1A76-1D4D-AFF3-56D71F624B80}"/>
              </a:ext>
            </a:extLst>
          </p:cNvPr>
          <p:cNvCxnSpPr/>
          <p:nvPr/>
        </p:nvCxnSpPr>
        <p:spPr>
          <a:xfrm>
            <a:off x="7058025" y="3157538"/>
            <a:ext cx="0" cy="82867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9FAFE6-F6B0-D1C4-9F90-E8164C810A3F}"/>
              </a:ext>
            </a:extLst>
          </p:cNvPr>
          <p:cNvSpPr txBox="1"/>
          <p:nvPr/>
        </p:nvSpPr>
        <p:spPr>
          <a:xfrm>
            <a:off x="7634072" y="4826924"/>
            <a:ext cx="379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오름차순으로 정렬하기</a:t>
            </a:r>
            <a:endParaRPr kumimoji="1" lang="en-US" altLang="ko-KR" dirty="0"/>
          </a:p>
        </p:txBody>
      </p:sp>
      <p:pic>
        <p:nvPicPr>
          <p:cNvPr id="17" name="내용 개체 틀 16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0E30448B-D596-0257-4FCC-AA08E2776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9" y="1158039"/>
            <a:ext cx="5794648" cy="4256924"/>
          </a:xfrm>
        </p:spPr>
      </p:pic>
      <p:graphicFrame>
        <p:nvGraphicFramePr>
          <p:cNvPr id="18" name="표 6">
            <a:extLst>
              <a:ext uri="{FF2B5EF4-FFF2-40B4-BE49-F238E27FC236}">
                <a16:creationId xmlns:a16="http://schemas.microsoft.com/office/drawing/2014/main" id="{BE1AA50E-4BCD-58C2-391B-CC66201D6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7904"/>
              </p:ext>
            </p:extLst>
          </p:nvPr>
        </p:nvGraphicFramePr>
        <p:xfrm>
          <a:off x="6283095" y="4093652"/>
          <a:ext cx="569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66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7DBA72E-78B8-E550-3C9F-B0C3ACBA798F}"/>
              </a:ext>
            </a:extLst>
          </p:cNvPr>
          <p:cNvCxnSpPr>
            <a:cxnSpLocks/>
          </p:cNvCxnSpPr>
          <p:nvPr/>
        </p:nvCxnSpPr>
        <p:spPr>
          <a:xfrm>
            <a:off x="7058025" y="4500446"/>
            <a:ext cx="0" cy="82867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423004-8BF8-2B29-313A-9177DB3134EF}"/>
              </a:ext>
            </a:extLst>
          </p:cNvPr>
          <p:cNvSpPr txBox="1"/>
          <p:nvPr/>
        </p:nvSpPr>
        <p:spPr>
          <a:xfrm>
            <a:off x="7634072" y="3542225"/>
            <a:ext cx="379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똑같은 배열을 새로 만들고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0E4DC-8672-9C31-01B7-2EE1F68BC1FA}"/>
              </a:ext>
            </a:extLst>
          </p:cNvPr>
          <p:cNvSpPr txBox="1"/>
          <p:nvPr/>
        </p:nvSpPr>
        <p:spPr>
          <a:xfrm>
            <a:off x="5908906" y="4444684"/>
            <a:ext cx="10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851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F7B0E70-E855-1345-BA66-94C3A761B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1" y="188118"/>
            <a:ext cx="8920761" cy="3240882"/>
          </a:xfr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E4A7B25-B74C-3330-AA61-C6BF69B7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367513"/>
              </p:ext>
            </p:extLst>
          </p:nvPr>
        </p:nvGraphicFramePr>
        <p:xfrm>
          <a:off x="755191" y="4082155"/>
          <a:ext cx="569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66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316F3A8-32BD-78D4-0B30-7174BD17363E}"/>
              </a:ext>
            </a:extLst>
          </p:cNvPr>
          <p:cNvSpPr txBox="1"/>
          <p:nvPr/>
        </p:nvSpPr>
        <p:spPr>
          <a:xfrm>
            <a:off x="8355389" y="3991330"/>
            <a:ext cx="3535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60</a:t>
            </a:r>
            <a:r>
              <a:rPr kumimoji="1" lang="ko-KR" altLang="en-US" dirty="0"/>
              <a:t>을 찾기</a:t>
            </a:r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50</a:t>
            </a:r>
            <a:r>
              <a:rPr kumimoji="1" lang="ko-KR" altLang="en-US" dirty="0"/>
              <a:t>을 찾기</a:t>
            </a:r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40</a:t>
            </a:r>
            <a:r>
              <a:rPr kumimoji="1" lang="ko-KR" altLang="en-US" dirty="0"/>
              <a:t>을 찾기 </a:t>
            </a:r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DA68B5DF-D91B-8F8C-2067-B4AFB8FE3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875575"/>
              </p:ext>
            </p:extLst>
          </p:nvPr>
        </p:nvGraphicFramePr>
        <p:xfrm>
          <a:off x="755191" y="4966539"/>
          <a:ext cx="569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66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CAECA86-E24A-40F6-DDAA-28A264324494}"/>
              </a:ext>
            </a:extLst>
          </p:cNvPr>
          <p:cNvSpPr txBox="1"/>
          <p:nvPr/>
        </p:nvSpPr>
        <p:spPr>
          <a:xfrm>
            <a:off x="6402763" y="4083663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정렬된 배열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D1590-0005-D833-CC61-80D8166BA234}"/>
              </a:ext>
            </a:extLst>
          </p:cNvPr>
          <p:cNvSpPr txBox="1"/>
          <p:nvPr/>
        </p:nvSpPr>
        <p:spPr>
          <a:xfrm>
            <a:off x="6453187" y="4968047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원래 배열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C6A42DC-A9B6-AEC2-323D-5CCD0B718E51}"/>
              </a:ext>
            </a:extLst>
          </p:cNvPr>
          <p:cNvCxnSpPr>
            <a:cxnSpLocks/>
          </p:cNvCxnSpPr>
          <p:nvPr/>
        </p:nvCxnSpPr>
        <p:spPr>
          <a:xfrm>
            <a:off x="5957887" y="3524942"/>
            <a:ext cx="0" cy="55721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E45E80-EADF-9BAB-0410-C7132BE50D2C}"/>
              </a:ext>
            </a:extLst>
          </p:cNvPr>
          <p:cNvCxnSpPr>
            <a:cxnSpLocks/>
          </p:cNvCxnSpPr>
          <p:nvPr/>
        </p:nvCxnSpPr>
        <p:spPr>
          <a:xfrm>
            <a:off x="4981574" y="3524941"/>
            <a:ext cx="0" cy="55721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BAF7F5-4922-27D0-B610-240BCBDE3588}"/>
              </a:ext>
            </a:extLst>
          </p:cNvPr>
          <p:cNvCxnSpPr>
            <a:cxnSpLocks/>
          </p:cNvCxnSpPr>
          <p:nvPr/>
        </p:nvCxnSpPr>
        <p:spPr>
          <a:xfrm>
            <a:off x="4005261" y="3524940"/>
            <a:ext cx="0" cy="55721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3F1EB06C-55FE-7404-969A-B5883A554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805157"/>
              </p:ext>
            </p:extLst>
          </p:nvPr>
        </p:nvGraphicFramePr>
        <p:xfrm>
          <a:off x="755191" y="6008086"/>
          <a:ext cx="569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66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949666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075FA1F3-20F4-7D2B-3464-91A03D387DFA}"/>
              </a:ext>
            </a:extLst>
          </p:cNvPr>
          <p:cNvSpPr txBox="1"/>
          <p:nvPr/>
        </p:nvSpPr>
        <p:spPr>
          <a:xfrm>
            <a:off x="6453187" y="5872546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probleNum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5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6BAB3-3C0F-9739-B202-86C556B9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문제 번호 오름차순 정렬</a:t>
            </a:r>
          </a:p>
        </p:txBody>
      </p:sp>
      <p:pic>
        <p:nvPicPr>
          <p:cNvPr id="5" name="내용 개체 틀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555D03-B678-CFDB-DD92-C8F57CB1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325563"/>
            <a:ext cx="5505450" cy="3556892"/>
          </a:xfr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9B7651A-9BAE-9159-4BBC-7645772F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76660"/>
              </p:ext>
            </p:extLst>
          </p:nvPr>
        </p:nvGraphicFramePr>
        <p:xfrm>
          <a:off x="6096000" y="1471215"/>
          <a:ext cx="514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18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9E9B9-1220-E3BD-666E-CB1166CDA899}"/>
              </a:ext>
            </a:extLst>
          </p:cNvPr>
          <p:cNvSpPr txBox="1"/>
          <p:nvPr/>
        </p:nvSpPr>
        <p:spPr>
          <a:xfrm>
            <a:off x="6096000" y="2003739"/>
            <a:ext cx="292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probleNum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FED96-0A82-96E5-C287-DBB016B80A6B}"/>
              </a:ext>
            </a:extLst>
          </p:cNvPr>
          <p:cNvSpPr txBox="1"/>
          <p:nvPr/>
        </p:nvSpPr>
        <p:spPr>
          <a:xfrm>
            <a:off x="6019800" y="3449605"/>
            <a:ext cx="39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문제 번호가 들어있는 배열</a:t>
            </a: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C5F5088D-F280-DB14-99B4-D633FFBB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76280"/>
              </p:ext>
            </p:extLst>
          </p:nvPr>
        </p:nvGraphicFramePr>
        <p:xfrm>
          <a:off x="6096000" y="3966097"/>
          <a:ext cx="51469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18">
                  <a:extLst>
                    <a:ext uri="{9D8B030D-6E8A-4147-A177-3AD203B41FA5}">
                      <a16:colId xmlns:a16="http://schemas.microsoft.com/office/drawing/2014/main" val="834212536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1320488869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1714801125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1835761984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2054606366"/>
                    </a:ext>
                  </a:extLst>
                </a:gridCol>
                <a:gridCol w="857818">
                  <a:extLst>
                    <a:ext uri="{9D8B030D-6E8A-4147-A177-3AD203B41FA5}">
                      <a16:colId xmlns:a16="http://schemas.microsoft.com/office/drawing/2014/main" val="502855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3483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3BF004C-1F90-3898-B875-DFC51B677C1C}"/>
              </a:ext>
            </a:extLst>
          </p:cNvPr>
          <p:cNvSpPr txBox="1"/>
          <p:nvPr/>
        </p:nvSpPr>
        <p:spPr>
          <a:xfrm>
            <a:off x="6096000" y="5057155"/>
            <a:ext cx="39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마찬가지로 </a:t>
            </a:r>
            <a:r>
              <a:rPr kumimoji="1" lang="ko-KR" altLang="en-US" dirty="0" err="1"/>
              <a:t>힙</a:t>
            </a:r>
            <a:r>
              <a:rPr kumimoji="1" lang="ko-KR" altLang="en-US" dirty="0"/>
              <a:t> 정렬로 오름차순 정렬</a:t>
            </a:r>
          </a:p>
        </p:txBody>
      </p:sp>
    </p:spTree>
    <p:extLst>
      <p:ext uri="{BB962C8B-B14F-4D97-AF65-F5344CB8AC3E}">
        <p14:creationId xmlns:p14="http://schemas.microsoft.com/office/powerpoint/2010/main" val="242526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EAB1-F529-2B05-E9BC-B1A1F1D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출력</a:t>
            </a:r>
          </a:p>
        </p:txBody>
      </p:sp>
      <p:pic>
        <p:nvPicPr>
          <p:cNvPr id="7" name="내용 개체 틀 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132E9857-1B4B-5846-2140-0F5CEB5F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993"/>
            <a:ext cx="3333750" cy="36218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A4B55-0C32-E1EC-7A0C-6B40DFA4120F}"/>
              </a:ext>
            </a:extLst>
          </p:cNvPr>
          <p:cNvSpPr txBox="1"/>
          <p:nvPr/>
        </p:nvSpPr>
        <p:spPr>
          <a:xfrm>
            <a:off x="4738687" y="5036488"/>
            <a:ext cx="577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3,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4,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5,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8</a:t>
            </a:r>
            <a:r>
              <a:rPr kumimoji="1" lang="ko-KR" altLang="en-US" sz="2400" dirty="0"/>
              <a:t>번째 문제가 상위 </a:t>
            </a:r>
            <a:r>
              <a:rPr kumimoji="1" lang="en-US" altLang="ko-KR" sz="2400" dirty="0"/>
              <a:t>5</a:t>
            </a:r>
            <a:r>
              <a:rPr kumimoji="1" lang="ko-KR" altLang="en-US" sz="2400" dirty="0"/>
              <a:t>개 점수</a:t>
            </a:r>
          </a:p>
        </p:txBody>
      </p:sp>
    </p:spTree>
    <p:extLst>
      <p:ext uri="{BB962C8B-B14F-4D97-AF65-F5344CB8AC3E}">
        <p14:creationId xmlns:p14="http://schemas.microsoft.com/office/powerpoint/2010/main" val="178955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162</Words>
  <Application>Microsoft Macintosh PowerPoint</Application>
  <PresentationFormat>와이드스크린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S5_2822_점수계산</vt:lpstr>
      <vt:lpstr>문제</vt:lpstr>
      <vt:lpstr>입력</vt:lpstr>
      <vt:lpstr>출력</vt:lpstr>
      <vt:lpstr>힙 정렬</vt:lpstr>
      <vt:lpstr>배열 생성</vt:lpstr>
      <vt:lpstr>PowerPoint 프레젠테이션</vt:lpstr>
      <vt:lpstr>문제 번호 오름차순 정렬</vt:lpstr>
      <vt:lpstr>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S5_2822_점수계산</dc:title>
  <dc:creator>재형 윤</dc:creator>
  <cp:lastModifiedBy>재형 윤</cp:lastModifiedBy>
  <cp:revision>14</cp:revision>
  <dcterms:created xsi:type="dcterms:W3CDTF">2023-11-06T13:25:42Z</dcterms:created>
  <dcterms:modified xsi:type="dcterms:W3CDTF">2023-11-06T15:05:02Z</dcterms:modified>
</cp:coreProperties>
</file>