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8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5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7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9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1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F151-1353-4893-AC9F-84265B668A3B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0944-DF8B-46B8-A1F2-855746D29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어종 분류를 위한 </a:t>
            </a:r>
            <a:r>
              <a:rPr lang="en-US" altLang="ko-KR" dirty="0"/>
              <a:t>CNN</a:t>
            </a:r>
            <a:r>
              <a:rPr lang="ko-KR" altLang="en-US" dirty="0"/>
              <a:t>의 적용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2240" y="4725144"/>
            <a:ext cx="2304256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>
                <a:solidFill>
                  <a:schemeClr val="tx1"/>
                </a:solidFill>
              </a:rPr>
              <a:t> 발표자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박재현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1"/>
                </a:solidFill>
              </a:rPr>
              <a:t> 저자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박진현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황광복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박희문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최영규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출판년도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 2019.01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773224" y="4725144"/>
            <a:ext cx="0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연구내</a:t>
            </a:r>
            <a:r>
              <a:rPr lang="ko-KR" altLang="en-US" dirty="0"/>
              <a:t>용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07674120" descr="EMB0000264075a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9" y="1484784"/>
            <a:ext cx="7776864" cy="42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연구내</a:t>
            </a:r>
            <a:r>
              <a:rPr lang="ko-KR" altLang="en-US" dirty="0"/>
              <a:t>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36223" y="3789040"/>
            <a:ext cx="8106607" cy="2121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000" dirty="0" smtClean="0"/>
              <a:t> </a:t>
            </a:r>
          </a:p>
          <a:p>
            <a:pPr fontAlgn="base"/>
            <a:r>
              <a:rPr lang="en-US" altLang="ko-KR" sz="1800" dirty="0"/>
              <a:t>1</a:t>
            </a:r>
            <a:r>
              <a:rPr lang="ko-KR" altLang="en-US" sz="1800" dirty="0"/>
              <a:t>개 이미지에 대한 수행시간과 학습시간은 </a:t>
            </a:r>
            <a:r>
              <a:rPr lang="en-US" altLang="ko-KR" sz="1800" dirty="0"/>
              <a:t>CNNs </a:t>
            </a:r>
            <a:r>
              <a:rPr lang="ko-KR" altLang="en-US" sz="1800" dirty="0"/>
              <a:t>중 </a:t>
            </a:r>
            <a:r>
              <a:rPr lang="en-US" altLang="ko-KR" sz="1800" dirty="0" err="1"/>
              <a:t>AlexNet</a:t>
            </a:r>
            <a:r>
              <a:rPr lang="ko-KR" altLang="en-US" sz="1800" dirty="0"/>
              <a:t>이 </a:t>
            </a:r>
            <a:r>
              <a:rPr lang="en-US" altLang="ko-KR" sz="1800" dirty="0"/>
              <a:t>Vgg19</a:t>
            </a:r>
            <a:r>
              <a:rPr lang="ko-KR" altLang="en-US" sz="1800" dirty="0"/>
              <a:t>에 비교하여 약 </a:t>
            </a:r>
            <a:r>
              <a:rPr lang="en-US" altLang="ko-KR" sz="1800" dirty="0"/>
              <a:t>8</a:t>
            </a:r>
            <a:r>
              <a:rPr lang="ko-KR" altLang="en-US" sz="1800" dirty="0"/>
              <a:t>배 정도 </a:t>
            </a:r>
            <a:r>
              <a:rPr lang="ko-KR" altLang="en-US" sz="1800" dirty="0" smtClean="0"/>
              <a:t>빠르다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4" y="1206390"/>
            <a:ext cx="8073996" cy="272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6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연구내</a:t>
            </a:r>
            <a:r>
              <a:rPr lang="ko-KR" altLang="en-US" dirty="0"/>
              <a:t>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39552" y="4957044"/>
            <a:ext cx="8106607" cy="13290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 err="1" smtClean="0"/>
              <a:t>큰입배스와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메기를 붕어로 잘못 분류한 </a:t>
            </a:r>
            <a:r>
              <a:rPr lang="ko-KR" altLang="en-US" sz="1800" dirty="0" smtClean="0"/>
              <a:t>예 입니다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어류 전문가들조차도 </a:t>
            </a:r>
            <a:r>
              <a:rPr lang="ko-KR" altLang="en-US" sz="1800" dirty="0" smtClean="0"/>
              <a:t>메기이미지로 </a:t>
            </a:r>
            <a:r>
              <a:rPr lang="ko-KR" altLang="en-US" sz="1800" dirty="0"/>
              <a:t>정확히 인지하기 어렵다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ko-KR" altLang="en-US" sz="18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7712"/>
            <a:ext cx="8140376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8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연구내</a:t>
            </a:r>
            <a:r>
              <a:rPr lang="ko-KR" altLang="en-US" dirty="0"/>
              <a:t>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18696" y="4957044"/>
            <a:ext cx="8106607" cy="13290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/>
              <a:t>데이터세트 </a:t>
            </a:r>
            <a:r>
              <a:rPr lang="en-US" altLang="ko-KR" sz="1800" dirty="0"/>
              <a:t>2</a:t>
            </a:r>
            <a:r>
              <a:rPr lang="ko-KR" altLang="en-US" sz="1800" dirty="0"/>
              <a:t>에 의해 학습 된 데이터세트 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분류성능</a:t>
            </a:r>
            <a:endParaRPr lang="en-US" altLang="ko-KR" sz="1800" dirty="0" smtClean="0"/>
          </a:p>
          <a:p>
            <a:r>
              <a:rPr lang="ko-KR" altLang="en-US" sz="1800" dirty="0"/>
              <a:t>분류성능이 모두 </a:t>
            </a:r>
            <a:r>
              <a:rPr lang="en-US" altLang="ko-KR" sz="1800" dirty="0"/>
              <a:t>99.5% </a:t>
            </a:r>
            <a:r>
              <a:rPr lang="ko-KR" altLang="en-US" sz="1800" dirty="0"/>
              <a:t>이상을 </a:t>
            </a:r>
            <a:r>
              <a:rPr lang="ko-KR" altLang="en-US" sz="1800" dirty="0" smtClean="0"/>
              <a:t>나타냄으로 어종 </a:t>
            </a:r>
            <a:r>
              <a:rPr lang="ko-KR" altLang="en-US" sz="1800" dirty="0"/>
              <a:t>분류 시스템에서 적용하기에는 어려움이 없을 </a:t>
            </a:r>
            <a:r>
              <a:rPr lang="ko-KR" altLang="en-US" sz="1800" dirty="0" smtClean="0"/>
              <a:t>것 으로 </a:t>
            </a:r>
            <a:r>
              <a:rPr lang="ko-KR" altLang="en-US" sz="1800" dirty="0"/>
              <a:t>생각</a:t>
            </a:r>
          </a:p>
          <a:p>
            <a:pPr fontAlgn="base"/>
            <a:endParaRPr lang="ko-KR" altLang="en-US" sz="18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07674040" descr="EMB0000264075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2088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18696" y="1556791"/>
            <a:ext cx="8373784" cy="47292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1800" dirty="0" smtClean="0"/>
              <a:t>데이터세트</a:t>
            </a:r>
            <a:r>
              <a:rPr lang="en-US" altLang="ko-KR" sz="1800" dirty="0" smtClean="0"/>
              <a:t>1 : 99.97% </a:t>
            </a:r>
            <a:r>
              <a:rPr lang="ko-KR" altLang="en-US" sz="1800" dirty="0" smtClean="0"/>
              <a:t>이상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데이터세트</a:t>
            </a:r>
            <a:r>
              <a:rPr lang="en-US" altLang="ko-KR" sz="1800" dirty="0" smtClean="0"/>
              <a:t>2 : 99.5% </a:t>
            </a:r>
            <a:r>
              <a:rPr lang="ko-KR" altLang="en-US" sz="1800" dirty="0" smtClean="0"/>
              <a:t>이상</a:t>
            </a:r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r>
              <a:rPr lang="ko-KR" altLang="en-US" sz="1800" dirty="0" smtClean="0"/>
              <a:t>데이터세트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를 사용하고 </a:t>
            </a:r>
            <a:r>
              <a:rPr lang="en-US" altLang="ko-KR" sz="1800" dirty="0" smtClean="0"/>
              <a:t>CNN</a:t>
            </a:r>
            <a:r>
              <a:rPr lang="ko-KR" altLang="en-US" sz="1800" dirty="0" smtClean="0"/>
              <a:t>구조 중 수행시간과 학습시간이 제일 빠른 </a:t>
            </a:r>
            <a:r>
              <a:rPr lang="en-US" altLang="ko-KR" sz="1800" dirty="0" err="1" smtClean="0"/>
              <a:t>AlexNet</a:t>
            </a:r>
            <a:r>
              <a:rPr lang="ko-KR" altLang="en-US" sz="1800" dirty="0" smtClean="0"/>
              <a:t>을 사용하여 외래어종 퇴치를 위한 시스템 개발에 가장 적합한 구조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571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522512" cy="850106"/>
          </a:xfrm>
        </p:spPr>
        <p:txBody>
          <a:bodyPr/>
          <a:lstStyle/>
          <a:p>
            <a:r>
              <a:rPr lang="ko-KR" altLang="en-US" dirty="0" smtClean="0"/>
              <a:t>요</a:t>
            </a:r>
            <a:r>
              <a:rPr lang="ko-KR" altLang="en-US" dirty="0"/>
              <a:t>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sz="2400" dirty="0" smtClean="0"/>
              <a:t> 1</a:t>
            </a:r>
            <a:r>
              <a:rPr lang="en-US" altLang="ko-KR" sz="2400" dirty="0"/>
              <a:t>. </a:t>
            </a:r>
            <a:r>
              <a:rPr lang="ko-KR" altLang="en-US" sz="2400" dirty="0"/>
              <a:t>외래어종 퇴치를 위한 시스템 개발에 앞서 물 안의 어류 이미지를 </a:t>
            </a:r>
            <a:r>
              <a:rPr lang="en-US" altLang="ko-KR" sz="2400" dirty="0"/>
              <a:t>CNN</a:t>
            </a:r>
            <a:r>
              <a:rPr lang="ko-KR" altLang="en-US" sz="2400" dirty="0"/>
              <a:t>으로 학습하여 </a:t>
            </a:r>
            <a:r>
              <a:rPr lang="ko-KR" altLang="en-US" sz="2400" dirty="0" smtClean="0"/>
              <a:t>어종을 </a:t>
            </a:r>
            <a:r>
              <a:rPr lang="ko-KR" altLang="en-US" sz="2400" dirty="0"/>
              <a:t>분류하는 알고리즘을 </a:t>
            </a:r>
            <a:r>
              <a:rPr lang="ko-KR" altLang="en-US" sz="2400" dirty="0" smtClean="0"/>
              <a:t>제안</a:t>
            </a:r>
            <a:endParaRPr lang="en-US" altLang="ko-KR" sz="2400" dirty="0" smtClean="0"/>
          </a:p>
          <a:p>
            <a:pPr marL="0" indent="0" fontAlgn="base">
              <a:buNone/>
            </a:pPr>
            <a:endParaRPr lang="ko-KR" altLang="en-US" sz="2400" dirty="0"/>
          </a:p>
          <a:p>
            <a:pPr marL="0" indent="0" fontAlgn="base">
              <a:buNone/>
            </a:pPr>
            <a:r>
              <a:rPr lang="en-US" altLang="ko-KR" sz="2400" dirty="0" smtClean="0"/>
              <a:t> 2</a:t>
            </a:r>
            <a:r>
              <a:rPr lang="en-US" altLang="ko-KR" sz="2400" dirty="0"/>
              <a:t>. </a:t>
            </a:r>
            <a:r>
              <a:rPr lang="ko-KR" altLang="en-US" sz="2400" dirty="0"/>
              <a:t>영상 이미지의 개수를 늘린 데이터세트</a:t>
            </a:r>
            <a:r>
              <a:rPr lang="en-US" altLang="ko-KR" sz="2400" dirty="0"/>
              <a:t>1, </a:t>
            </a:r>
            <a:r>
              <a:rPr lang="ko-KR" altLang="en-US" sz="2400" dirty="0"/>
              <a:t>자연환경과 가까운 영상 이미지를 구현한 </a:t>
            </a:r>
            <a:r>
              <a:rPr lang="ko-KR" altLang="en-US" sz="2400" dirty="0" smtClean="0"/>
              <a:t>데이터세트</a:t>
            </a:r>
            <a:r>
              <a:rPr lang="en-US" altLang="ko-KR" sz="2400" dirty="0" smtClean="0"/>
              <a:t>2</a:t>
            </a:r>
          </a:p>
          <a:p>
            <a:pPr marL="0" indent="0" fontAlgn="base">
              <a:buNone/>
            </a:pPr>
            <a:endParaRPr lang="ko-KR" altLang="en-US" sz="2400" dirty="0"/>
          </a:p>
          <a:p>
            <a:pPr marL="0" indent="0" fontAlgn="base">
              <a:buNone/>
            </a:pPr>
            <a:r>
              <a:rPr lang="en-US" altLang="ko-KR" sz="2400" dirty="0" smtClean="0"/>
              <a:t> 3</a:t>
            </a:r>
            <a:r>
              <a:rPr lang="en-US" altLang="ko-KR" sz="2400" dirty="0"/>
              <a:t>. </a:t>
            </a:r>
            <a:r>
              <a:rPr lang="en-US" altLang="ko-KR" sz="2400" dirty="0" err="1"/>
              <a:t>AlexNet</a:t>
            </a:r>
            <a:r>
              <a:rPr lang="ko-KR" altLang="en-US" sz="2400" dirty="0"/>
              <a:t>을 사용 했을 때 수행시간과 학습시간이 가장 짧아 외래어종 퇴치를 위한 시스템 개발에 가장 적합한 구조</a:t>
            </a:r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95" y="20959"/>
            <a:ext cx="3102661" cy="340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11" y="3429000"/>
            <a:ext cx="3141345" cy="32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6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14600" cy="85010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연구배경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6" y="1196752"/>
            <a:ext cx="777686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6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14600" cy="85010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연구배경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9" y="1215185"/>
            <a:ext cx="8558074" cy="23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9" y="3573016"/>
            <a:ext cx="8753475" cy="30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2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14600" cy="850106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연구배경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2507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1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AlexNet</a:t>
            </a:r>
            <a:endParaRPr lang="ko-KR" altLang="en-US" dirty="0"/>
          </a:p>
        </p:txBody>
      </p:sp>
      <p:pic>
        <p:nvPicPr>
          <p:cNvPr id="1026" name="Picture 2" descr="C:\Users\박재현\Desktop\Alex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77345"/>
            <a:ext cx="8208912" cy="470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박재현\Desktop\ILSVR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496945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VggNet16 , 19</a:t>
            </a:r>
            <a:endParaRPr lang="ko-KR" altLang="en-US" dirty="0"/>
          </a:p>
        </p:txBody>
      </p:sp>
      <p:pic>
        <p:nvPicPr>
          <p:cNvPr id="6147" name="Picture 3" descr="C:\Users\박재현\Desktop\vgg16 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13690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GoogLeNet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9437"/>
            <a:ext cx="8357193" cy="48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0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연구내</a:t>
            </a:r>
            <a:r>
              <a:rPr lang="ko-KR" altLang="en-US" dirty="0"/>
              <a:t>용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608512" cy="505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25833" y="1600200"/>
            <a:ext cx="3682752" cy="4997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000" dirty="0" smtClean="0"/>
              <a:t> </a:t>
            </a:r>
            <a:r>
              <a:rPr lang="ko-KR" altLang="en-US" sz="2600" dirty="0" smtClean="0"/>
              <a:t>데이터세트</a:t>
            </a:r>
            <a:r>
              <a:rPr lang="en-US" altLang="ko-KR" sz="2600" dirty="0" smtClean="0"/>
              <a:t>1 : 50000</a:t>
            </a:r>
            <a:r>
              <a:rPr lang="ko-KR" altLang="en-US" sz="2600" dirty="0" smtClean="0"/>
              <a:t>장</a:t>
            </a:r>
            <a:endParaRPr lang="en-US" altLang="ko-KR" sz="2600" dirty="0" smtClean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600" dirty="0" smtClean="0"/>
              <a:t>  </a:t>
            </a:r>
            <a:r>
              <a:rPr lang="en-US" altLang="ko-KR" sz="1700" dirty="0" smtClean="0"/>
              <a:t>- 1</a:t>
            </a:r>
            <a:r>
              <a:rPr lang="ko-KR" altLang="en-US" sz="1700" dirty="0" smtClean="0"/>
              <a:t>장을 </a:t>
            </a:r>
            <a:r>
              <a:rPr lang="en-US" altLang="ko-KR" sz="1700" dirty="0" smtClean="0"/>
              <a:t>affine </a:t>
            </a:r>
            <a:r>
              <a:rPr lang="ko-KR" altLang="en-US" sz="1700" dirty="0" smtClean="0"/>
              <a:t>변환해서 </a:t>
            </a:r>
            <a:r>
              <a:rPr lang="en-US" altLang="ko-KR" sz="1700" dirty="0" smtClean="0"/>
              <a:t>10</a:t>
            </a:r>
            <a:r>
              <a:rPr lang="ko-KR" altLang="en-US" sz="1700" dirty="0" smtClean="0"/>
              <a:t>장으로</a:t>
            </a:r>
            <a:r>
              <a:rPr lang="en-US" altLang="ko-KR" sz="1700" dirty="0"/>
              <a:t> </a:t>
            </a:r>
            <a:r>
              <a:rPr lang="ko-KR" altLang="en-US" sz="1700" dirty="0" err="1" smtClean="0"/>
              <a:t>만듬</a:t>
            </a:r>
            <a:endParaRPr lang="en-US" altLang="ko-KR" sz="1700" dirty="0" smtClean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Test Data : 20%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700" dirty="0" smtClean="0"/>
              <a:t>   - Train Data : 56%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- Validation : 24 %</a:t>
            </a:r>
            <a:endParaRPr lang="en-US" altLang="ko-KR" sz="2600" dirty="0" smtClean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ko-KR" sz="2600" dirty="0" smtClean="0"/>
              <a:t>  </a:t>
            </a:r>
            <a:endParaRPr lang="en-US" altLang="ko-KR" sz="26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2600" dirty="0" smtClean="0"/>
          </a:p>
          <a:p>
            <a:pPr marL="0" indent="0" fontAlgn="base">
              <a:buNone/>
            </a:pPr>
            <a:r>
              <a:rPr lang="ko-KR" altLang="en-US" sz="2600" dirty="0" smtClean="0"/>
              <a:t> 데이터세트</a:t>
            </a:r>
            <a:r>
              <a:rPr lang="en-US" altLang="ko-KR" sz="2600" dirty="0" smtClean="0"/>
              <a:t>2 : 5000</a:t>
            </a:r>
            <a:r>
              <a:rPr lang="ko-KR" altLang="en-US" sz="2600" dirty="0" smtClean="0"/>
              <a:t>장</a:t>
            </a:r>
            <a:endParaRPr lang="en-US" altLang="ko-KR" sz="2600" dirty="0" smtClean="0"/>
          </a:p>
          <a:p>
            <a:pPr marL="0" indent="0" fontAlgn="base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</a:t>
            </a:r>
            <a:r>
              <a:rPr lang="en-US" altLang="ko-KR" sz="1700" dirty="0" smtClean="0"/>
              <a:t>- </a:t>
            </a:r>
            <a:r>
              <a:rPr lang="ko-KR" altLang="en-US" sz="1700" dirty="0" err="1" smtClean="0"/>
              <a:t>녹조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흙탕물 이미지를 물고기</a:t>
            </a:r>
            <a:r>
              <a:rPr lang="en-US" altLang="ko-KR" sz="1700" dirty="0"/>
              <a:t> </a:t>
            </a:r>
            <a:r>
              <a:rPr lang="ko-KR" altLang="en-US" sz="1700" dirty="0" smtClean="0"/>
              <a:t>이미지랑    </a:t>
            </a:r>
            <a:endParaRPr lang="en-US" altLang="ko-KR" sz="1700" dirty="0" smtClean="0"/>
          </a:p>
          <a:p>
            <a:pPr marL="0" indent="0" fontAlgn="base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</a:t>
            </a:r>
            <a:r>
              <a:rPr lang="ko-KR" altLang="en-US" sz="1700" dirty="0" smtClean="0"/>
              <a:t>합성해서 사용</a:t>
            </a:r>
            <a:endParaRPr lang="en-US" altLang="ko-KR" sz="1700" dirty="0" smtClean="0"/>
          </a:p>
          <a:p>
            <a:pPr marL="0" indent="0" fontAlgn="base">
              <a:buNone/>
            </a:pPr>
            <a:r>
              <a:rPr lang="en-US" altLang="ko-KR" sz="1900" dirty="0" smtClean="0"/>
              <a:t>  </a:t>
            </a:r>
            <a:r>
              <a:rPr lang="en-US" altLang="ko-KR" sz="1700" dirty="0" smtClean="0"/>
              <a:t>- Test Data : 20%</a:t>
            </a:r>
          </a:p>
          <a:p>
            <a:pPr marL="0" indent="0" fontAlgn="base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- Train Data : </a:t>
            </a:r>
            <a:r>
              <a:rPr lang="en-US" altLang="ko-KR" sz="1700" dirty="0" smtClean="0"/>
              <a:t>56% </a:t>
            </a:r>
          </a:p>
          <a:p>
            <a:pPr marL="0" indent="0" fontAlgn="base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- Validation</a:t>
            </a:r>
            <a:r>
              <a:rPr lang="en-US" altLang="ko-KR" sz="1700" dirty="0" smtClean="0"/>
              <a:t> : 24%</a:t>
            </a:r>
            <a:endParaRPr lang="en-US" altLang="ko-KR" sz="1700" dirty="0" smtClean="0"/>
          </a:p>
          <a:p>
            <a:pPr marL="0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2858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265</Words>
  <Application>Microsoft Office PowerPoint</Application>
  <PresentationFormat>화면 슬라이드 쇼(4:3)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어종 분류를 위한 CNN의 적용 </vt:lpstr>
      <vt:lpstr>요약</vt:lpstr>
      <vt:lpstr>연구배경</vt:lpstr>
      <vt:lpstr>연구배경</vt:lpstr>
      <vt:lpstr>연구배경</vt:lpstr>
      <vt:lpstr>AlexNet</vt:lpstr>
      <vt:lpstr>VggNet16 , 19</vt:lpstr>
      <vt:lpstr>GoogLeNet</vt:lpstr>
      <vt:lpstr>연구내용</vt:lpstr>
      <vt:lpstr>연구내용</vt:lpstr>
      <vt:lpstr>연구내용</vt:lpstr>
      <vt:lpstr>연구내용</vt:lpstr>
      <vt:lpstr>연구내용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어종 분류를 위한 CNN의 적용</dc:title>
  <dc:creator>박재현</dc:creator>
  <cp:lastModifiedBy>박재현</cp:lastModifiedBy>
  <cp:revision>13</cp:revision>
  <dcterms:created xsi:type="dcterms:W3CDTF">2019-07-21T14:46:19Z</dcterms:created>
  <dcterms:modified xsi:type="dcterms:W3CDTF">2019-07-21T16:43:40Z</dcterms:modified>
</cp:coreProperties>
</file>