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9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7E18-06E4-43CD-90C6-12F80F0662AD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2E0A-628A-48CF-B21E-776AFAFBB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7E18-06E4-43CD-90C6-12F80F0662AD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2E0A-628A-48CF-B21E-776AFAFBB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870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7E18-06E4-43CD-90C6-12F80F0662AD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2E0A-628A-48CF-B21E-776AFAFBB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19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7E18-06E4-43CD-90C6-12F80F0662AD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2E0A-628A-48CF-B21E-776AFAFBB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49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7E18-06E4-43CD-90C6-12F80F0662AD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2E0A-628A-48CF-B21E-776AFAFBB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48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7E18-06E4-43CD-90C6-12F80F0662AD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2E0A-628A-48CF-B21E-776AFAFBB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49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7E18-06E4-43CD-90C6-12F80F0662AD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2E0A-628A-48CF-B21E-776AFAFBB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35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7E18-06E4-43CD-90C6-12F80F0662AD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2E0A-628A-48CF-B21E-776AFAFBB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20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7E18-06E4-43CD-90C6-12F80F0662AD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2E0A-628A-48CF-B21E-776AFAFBB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8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7E18-06E4-43CD-90C6-12F80F0662AD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2E0A-628A-48CF-B21E-776AFAFBB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98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67E18-06E4-43CD-90C6-12F80F0662AD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52E0A-628A-48CF-B21E-776AFAFBB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8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67E18-06E4-43CD-90C6-12F80F0662AD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52E0A-628A-48CF-B21E-776AFAFBB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34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515" y="977538"/>
            <a:ext cx="7268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학습 목적 </a:t>
            </a:r>
            <a:r>
              <a:rPr lang="en-US" altLang="ko-KR" dirty="0" smtClean="0"/>
              <a:t>:  GIT </a:t>
            </a:r>
            <a:r>
              <a:rPr lang="ko-KR" altLang="en-US" dirty="0" smtClean="0"/>
              <a:t>을 활용하여  장소에 관계없이  소스 버전을 관리함</a:t>
            </a:r>
            <a:r>
              <a:rPr lang="en-US" altLang="ko-KR" dirty="0" smtClean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515" y="1658405"/>
            <a:ext cx="544225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주차 배운 내용  </a:t>
            </a:r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en-US" altLang="ko-KR" dirty="0" smtClean="0"/>
              <a:t>GIT , </a:t>
            </a:r>
            <a:r>
              <a:rPr lang="en-US" altLang="ko-KR" dirty="0" err="1" smtClean="0"/>
              <a:t>Sourcetree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설치하기 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arenR" startAt="2"/>
            </a:pPr>
            <a:r>
              <a:rPr lang="en-US" altLang="ko-KR" dirty="0" smtClean="0"/>
              <a:t>GITHUB </a:t>
            </a:r>
            <a:r>
              <a:rPr lang="ko-KR" altLang="en-US" dirty="0" smtClean="0"/>
              <a:t>가입하기</a:t>
            </a:r>
            <a:r>
              <a:rPr lang="en-US" altLang="ko-KR" dirty="0" smtClean="0"/>
              <a:t>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: </a:t>
            </a:r>
            <a:r>
              <a:rPr lang="ko-KR" altLang="en-US" dirty="0" smtClean="0"/>
              <a:t>이전 가입된 </a:t>
            </a:r>
            <a:r>
              <a:rPr lang="en-US" altLang="ko-KR" dirty="0" err="1" smtClean="0"/>
              <a:t>woguddl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사용하기로 함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    : </a:t>
            </a:r>
            <a:r>
              <a:rPr lang="en-US" altLang="ko-KR" dirty="0" err="1" smtClean="0"/>
              <a:t>Sourcetree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GITHUB  </a:t>
            </a:r>
            <a:r>
              <a:rPr lang="ko-KR" altLang="en-US" dirty="0" smtClean="0"/>
              <a:t>연결 설정하기</a:t>
            </a:r>
            <a:r>
              <a:rPr lang="en-US" altLang="ko-KR" dirty="0" smtClean="0"/>
              <a:t>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: </a:t>
            </a:r>
            <a:r>
              <a:rPr lang="ko-KR" altLang="en-US" dirty="0" smtClean="0"/>
              <a:t>원격 </a:t>
            </a:r>
            <a:r>
              <a:rPr lang="en-US" altLang="ko-KR" dirty="0" smtClean="0"/>
              <a:t>repro </a:t>
            </a:r>
            <a:r>
              <a:rPr lang="ko-KR" altLang="en-US" dirty="0" smtClean="0"/>
              <a:t>연결하기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3)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로컬 </a:t>
            </a:r>
            <a:r>
              <a:rPr lang="en-US" altLang="ko-KR" dirty="0" smtClean="0"/>
              <a:t>repro : commit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원격 </a:t>
            </a:r>
            <a:r>
              <a:rPr lang="en-US" altLang="ko-KR" dirty="0" smtClean="0"/>
              <a:t>repo  :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push  : </a:t>
            </a:r>
            <a:r>
              <a:rPr lang="ko-KR" altLang="en-US" dirty="0" smtClean="0"/>
              <a:t>로컬 </a:t>
            </a:r>
            <a:r>
              <a:rPr lang="en-US" altLang="ko-KR" dirty="0" smtClean="0"/>
              <a:t>pro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원격 </a:t>
            </a:r>
            <a:r>
              <a:rPr lang="en-US" altLang="ko-KR" dirty="0" smtClean="0">
                <a:sym typeface="Wingdings" panose="05000000000000000000" pitchFamily="2" charset="2"/>
              </a:rPr>
              <a:t>repro </a:t>
            </a:r>
            <a:r>
              <a:rPr lang="ko-KR" altLang="en-US" dirty="0" smtClean="0">
                <a:sym typeface="Wingdings" panose="05000000000000000000" pitchFamily="2" charset="2"/>
              </a:rPr>
              <a:t>로 올리기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</a:t>
            </a:r>
            <a:r>
              <a:rPr lang="en-US" altLang="ko-KR" dirty="0" smtClean="0"/>
              <a:t>pull   : </a:t>
            </a:r>
            <a:r>
              <a:rPr lang="ko-KR" altLang="en-US" dirty="0" smtClean="0"/>
              <a:t>원격 </a:t>
            </a:r>
            <a:r>
              <a:rPr lang="en-US" altLang="ko-KR" dirty="0" smtClean="0"/>
              <a:t>pro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로컬 </a:t>
            </a:r>
            <a:r>
              <a:rPr lang="en-US" altLang="ko-KR" dirty="0" smtClean="0">
                <a:sym typeface="Wingdings" panose="05000000000000000000" pitchFamily="2" charset="2"/>
              </a:rPr>
              <a:t>repro </a:t>
            </a:r>
            <a:r>
              <a:rPr lang="ko-KR" altLang="en-US" dirty="0" smtClean="0">
                <a:sym typeface="Wingdings" panose="05000000000000000000" pitchFamily="2" charset="2"/>
              </a:rPr>
              <a:t>로 내리기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</a:t>
            </a:r>
            <a:r>
              <a:rPr lang="en-US" altLang="ko-KR" dirty="0" smtClean="0"/>
              <a:t>clone : </a:t>
            </a:r>
            <a:r>
              <a:rPr lang="ko-KR" altLang="en-US" dirty="0" smtClean="0"/>
              <a:t>원격 </a:t>
            </a:r>
            <a:r>
              <a:rPr lang="en-US" altLang="ko-KR" dirty="0" smtClean="0"/>
              <a:t>repro </a:t>
            </a:r>
            <a:r>
              <a:rPr lang="ko-KR" altLang="en-US" dirty="0" smtClean="0"/>
              <a:t>를 로컬 </a:t>
            </a:r>
            <a:r>
              <a:rPr lang="en-US" altLang="ko-KR" dirty="0" smtClean="0"/>
              <a:t>repro </a:t>
            </a:r>
            <a:r>
              <a:rPr lang="ko-KR" altLang="en-US" dirty="0" smtClean="0"/>
              <a:t>로 복사하기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603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3675" y="123952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TIL </a:t>
            </a:r>
            <a:r>
              <a:rPr lang="ko-KR" altLang="en-US" sz="2000" b="1" dirty="0" smtClean="0"/>
              <a:t>작성 </a:t>
            </a:r>
            <a:endParaRPr lang="en-US" altLang="ko-KR" sz="2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20035" y="123952"/>
            <a:ext cx="2149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배우기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주차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05164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515" y="977538"/>
            <a:ext cx="6747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학습 목적 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협업할때의</a:t>
            </a:r>
            <a:r>
              <a:rPr lang="ko-KR" altLang="en-US" dirty="0" smtClean="0"/>
              <a:t> 단계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관리 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push </a:t>
            </a:r>
            <a:r>
              <a:rPr lang="ko-KR" altLang="en-US" dirty="0" smtClean="0"/>
              <a:t>하기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57515" y="1533220"/>
            <a:ext cx="898899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 </a:t>
            </a:r>
            <a:r>
              <a:rPr lang="ko-KR" altLang="en-US" dirty="0" smtClean="0"/>
              <a:t>주차 </a:t>
            </a:r>
            <a:r>
              <a:rPr lang="ko-KR" altLang="en-US" dirty="0" smtClean="0"/>
              <a:t>배운 내용  </a:t>
            </a:r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협업 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생성하기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endParaRPr lang="en-US" altLang="ko-KR" dirty="0" smtClean="0"/>
          </a:p>
          <a:p>
            <a:pPr marL="342900" indent="-342900">
              <a:buAutoNum type="arabicParenR" startAt="2"/>
            </a:pPr>
            <a:r>
              <a:rPr lang="ko-KR" altLang="en-US" dirty="0" err="1" smtClean="0"/>
              <a:t>브랜치</a:t>
            </a:r>
            <a:r>
              <a:rPr lang="ko-KR" altLang="en-US" dirty="0" smtClean="0"/>
              <a:t> </a:t>
            </a:r>
            <a:r>
              <a:rPr lang="en-US" altLang="ko-KR" dirty="0" smtClean="0"/>
              <a:t>Merge </a:t>
            </a:r>
            <a:r>
              <a:rPr lang="ko-KR" altLang="en-US" dirty="0" smtClean="0"/>
              <a:t>하기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로컬 </a:t>
            </a:r>
            <a:r>
              <a:rPr lang="en-US" altLang="ko-KR" dirty="0" smtClean="0"/>
              <a:t>repro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Merge </a:t>
            </a:r>
            <a:r>
              <a:rPr lang="ko-KR" altLang="en-US" dirty="0" smtClean="0"/>
              <a:t>하기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- </a:t>
            </a:r>
            <a:r>
              <a:rPr lang="ko-KR" altLang="en-US" dirty="0" smtClean="0"/>
              <a:t>목적지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</a:t>
            </a:r>
            <a:r>
              <a:rPr lang="en-US" altLang="ko-KR" dirty="0" smtClean="0"/>
              <a:t>check-out </a:t>
            </a:r>
            <a:r>
              <a:rPr lang="ko-KR" altLang="en-US" dirty="0" smtClean="0"/>
              <a:t>하기 </a:t>
            </a:r>
            <a:r>
              <a:rPr lang="en-US" altLang="ko-KR" dirty="0" smtClean="0"/>
              <a:t>--&gt; </a:t>
            </a:r>
            <a:r>
              <a:rPr lang="ko-KR" altLang="en-US" dirty="0" smtClean="0"/>
              <a:t>머지 대상 </a:t>
            </a:r>
            <a:r>
              <a:rPr lang="en-US" altLang="ko-KR" dirty="0" err="1" smtClean="0"/>
              <a:t>brach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선택후</a:t>
            </a:r>
            <a:r>
              <a:rPr lang="ko-KR" altLang="en-US" dirty="0" smtClean="0"/>
              <a:t> </a:t>
            </a:r>
            <a:r>
              <a:rPr lang="en-US" altLang="ko-KR" dirty="0" smtClean="0"/>
              <a:t>merge </a:t>
            </a:r>
            <a:r>
              <a:rPr lang="ko-KR" altLang="en-US" dirty="0" smtClean="0"/>
              <a:t>버튼 누르기</a:t>
            </a:r>
            <a:endParaRPr lang="en-US" altLang="ko-KR" dirty="0"/>
          </a:p>
          <a:p>
            <a:r>
              <a:rPr lang="ko-KR" altLang="en-US" dirty="0" smtClean="0"/>
              <a:t>    </a:t>
            </a:r>
            <a:r>
              <a:rPr lang="en-US" altLang="ko-KR" dirty="0" smtClean="0"/>
              <a:t>: Merge</a:t>
            </a:r>
            <a:r>
              <a:rPr lang="ko-KR" altLang="en-US" dirty="0" smtClean="0"/>
              <a:t> </a:t>
            </a:r>
            <a:r>
              <a:rPr lang="en-US" altLang="ko-KR" dirty="0"/>
              <a:t>Conflict </a:t>
            </a:r>
            <a:r>
              <a:rPr lang="ko-KR" altLang="en-US" dirty="0"/>
              <a:t>해결하기</a:t>
            </a:r>
            <a:endParaRPr lang="en-US" altLang="ko-KR" dirty="0"/>
          </a:p>
          <a:p>
            <a:r>
              <a:rPr lang="en-US" altLang="ko-KR" dirty="0" smtClean="0"/>
              <a:t>    : </a:t>
            </a:r>
            <a:r>
              <a:rPr lang="ko-KR" altLang="en-US" dirty="0" smtClean="0"/>
              <a:t>로컬 </a:t>
            </a:r>
            <a:r>
              <a:rPr lang="en-US" altLang="ko-KR" dirty="0" smtClean="0"/>
              <a:t>repro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삭제하기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3) </a:t>
            </a:r>
            <a:r>
              <a:rPr lang="en-US" altLang="ko-KR" dirty="0" err="1" smtClean="0"/>
              <a:t>Git</a:t>
            </a:r>
            <a:r>
              <a:rPr lang="en-US" altLang="ko-KR" dirty="0" err="1" smtClean="0"/>
              <a:t>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올리기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    - </a:t>
            </a:r>
            <a:r>
              <a:rPr lang="ko-KR" altLang="en-US" dirty="0" smtClean="0"/>
              <a:t>원</a:t>
            </a:r>
            <a:r>
              <a:rPr lang="ko-KR" altLang="en-US" dirty="0"/>
              <a:t>격</a:t>
            </a:r>
            <a:r>
              <a:rPr lang="ko-KR" altLang="en-US" dirty="0" smtClean="0"/>
              <a:t> </a:t>
            </a:r>
            <a:r>
              <a:rPr lang="en-US" altLang="ko-KR" dirty="0" smtClean="0"/>
              <a:t>repro main =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main </a:t>
            </a:r>
            <a:r>
              <a:rPr lang="ko-KR" altLang="en-US" dirty="0" smtClean="0"/>
              <a:t>에 올리기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로컬 </a:t>
            </a:r>
            <a:r>
              <a:rPr lang="en-US" altLang="ko-KR" dirty="0" smtClean="0"/>
              <a:t>repro main</a:t>
            </a:r>
            <a:r>
              <a:rPr lang="ko-KR" altLang="en-US" dirty="0"/>
              <a:t> </a:t>
            </a:r>
            <a:r>
              <a:rPr lang="en-US" altLang="ko-KR" dirty="0" smtClean="0"/>
              <a:t>merge </a:t>
            </a:r>
            <a:r>
              <a:rPr lang="en-US" altLang="ko-KR" dirty="0" smtClean="0">
                <a:sym typeface="Wingdings" panose="05000000000000000000" pitchFamily="2" charset="2"/>
              </a:rPr>
              <a:t> push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원격 </a:t>
            </a:r>
            <a:r>
              <a:rPr lang="en-US" altLang="ko-KR" dirty="0" smtClean="0"/>
              <a:t>repo </a:t>
            </a:r>
            <a:r>
              <a:rPr lang="en-US" altLang="ko-KR" dirty="0" smtClean="0"/>
              <a:t> feature  =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feature </a:t>
            </a:r>
            <a:r>
              <a:rPr lang="ko-KR" altLang="en-US" dirty="0" smtClean="0"/>
              <a:t>에 올리기</a:t>
            </a:r>
            <a:endParaRPr lang="en-US" altLang="ko-KR" dirty="0" smtClean="0"/>
          </a:p>
          <a:p>
            <a:r>
              <a:rPr lang="en-US" altLang="ko-KR" dirty="0" smtClean="0"/>
              <a:t>      </a:t>
            </a:r>
            <a:r>
              <a:rPr lang="ko-KR" altLang="en-US" dirty="0"/>
              <a:t>로컬 </a:t>
            </a:r>
            <a:r>
              <a:rPr lang="en-US" altLang="ko-KR" dirty="0"/>
              <a:t>repro main</a:t>
            </a:r>
            <a:r>
              <a:rPr lang="ko-KR" altLang="en-US" dirty="0"/>
              <a:t> </a:t>
            </a:r>
            <a:r>
              <a:rPr lang="en-US" altLang="ko-KR" dirty="0" smtClean="0"/>
              <a:t>feature </a:t>
            </a:r>
            <a:r>
              <a:rPr lang="en-US" altLang="ko-KR" dirty="0">
                <a:sym typeface="Wingdings" panose="05000000000000000000" pitchFamily="2" charset="2"/>
              </a:rPr>
              <a:t> push </a:t>
            </a:r>
            <a:endParaRPr lang="en-US" altLang="ko-KR" dirty="0"/>
          </a:p>
          <a:p>
            <a:r>
              <a:rPr lang="en-US" altLang="ko-KR" dirty="0" smtClean="0"/>
              <a:t>    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6032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3675" y="123952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TIL </a:t>
            </a:r>
            <a:r>
              <a:rPr lang="ko-KR" altLang="en-US" sz="2000" b="1" dirty="0" smtClean="0"/>
              <a:t>작성 </a:t>
            </a:r>
            <a:endParaRPr lang="en-US" altLang="ko-KR" sz="20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320035" y="123952"/>
            <a:ext cx="2149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배우기 </a:t>
            </a:r>
            <a:r>
              <a:rPr lang="en-US" altLang="ko-KR" sz="2000" b="1" dirty="0" smtClean="0"/>
              <a:t>2</a:t>
            </a:r>
            <a:r>
              <a:rPr lang="ko-KR" altLang="en-US" sz="2000" b="1" dirty="0" smtClean="0"/>
              <a:t>주차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926999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196</Words>
  <Application>Microsoft Office PowerPoint</Application>
  <PresentationFormat>와이드스크린</PresentationFormat>
  <Paragraphs>37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</cp:revision>
  <dcterms:created xsi:type="dcterms:W3CDTF">2021-12-18T08:42:12Z</dcterms:created>
  <dcterms:modified xsi:type="dcterms:W3CDTF">2021-12-30T10:46:50Z</dcterms:modified>
</cp:coreProperties>
</file>