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9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49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5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8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7E18-06E4-43CD-90C6-12F80F0662AD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515" y="977538"/>
            <a:ext cx="726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목적 </a:t>
            </a:r>
            <a:r>
              <a:rPr lang="en-US" altLang="ko-KR" dirty="0" smtClean="0"/>
              <a:t>:  GIT </a:t>
            </a:r>
            <a:r>
              <a:rPr lang="ko-KR" altLang="en-US" dirty="0" smtClean="0"/>
              <a:t>을 활용하여  장소에 관계없이  소스 버전을 관리함</a:t>
            </a:r>
            <a:r>
              <a:rPr lang="en-US" altLang="ko-KR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515" y="1658405"/>
            <a:ext cx="54422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배운 내용 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GIT ,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가입하기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이전 가입된 </a:t>
            </a:r>
            <a:r>
              <a:rPr lang="en-US" altLang="ko-KR" dirty="0" err="1" smtClean="0"/>
              <a:t>woguddl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사용하기로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: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GITHUB  </a:t>
            </a:r>
            <a:r>
              <a:rPr lang="ko-KR" altLang="en-US" dirty="0" smtClean="0"/>
              <a:t>연결 설정하기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연결하기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repro : commit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repo  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push  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pro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원격 </a:t>
            </a:r>
            <a:r>
              <a:rPr lang="en-US" altLang="ko-KR" dirty="0" smtClean="0">
                <a:sym typeface="Wingdings" panose="05000000000000000000" pitchFamily="2" charset="2"/>
              </a:rPr>
              <a:t>repro </a:t>
            </a:r>
            <a:r>
              <a:rPr lang="ko-KR" altLang="en-US" dirty="0" smtClean="0">
                <a:sym typeface="Wingdings" panose="05000000000000000000" pitchFamily="2" charset="2"/>
              </a:rPr>
              <a:t>로 올리기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  <a:r>
              <a:rPr lang="en-US" altLang="ko-KR" dirty="0" smtClean="0"/>
              <a:t>pull   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pro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로컬 </a:t>
            </a:r>
            <a:r>
              <a:rPr lang="en-US" altLang="ko-KR" dirty="0" smtClean="0">
                <a:sym typeface="Wingdings" panose="05000000000000000000" pitchFamily="2" charset="2"/>
              </a:rPr>
              <a:t>repro </a:t>
            </a:r>
            <a:r>
              <a:rPr lang="ko-KR" altLang="en-US" dirty="0" smtClean="0">
                <a:sym typeface="Wingdings" panose="05000000000000000000" pitchFamily="2" charset="2"/>
              </a:rPr>
              <a:t>로 내리기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  <a:r>
              <a:rPr lang="en-US" altLang="ko-KR" dirty="0" smtClean="0"/>
              <a:t>clone 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로 복사하기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03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3675" y="123952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TIL </a:t>
            </a:r>
            <a:r>
              <a:rPr lang="ko-KR" altLang="en-US" sz="2000" b="1" dirty="0" smtClean="0"/>
              <a:t>작성 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0035" y="123952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배우기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주차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64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515" y="977538"/>
            <a:ext cx="674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목적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협업할때의</a:t>
            </a:r>
            <a:r>
              <a:rPr lang="ko-KR" altLang="en-US" dirty="0" smtClean="0"/>
              <a:t> 단계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515" y="1533220"/>
            <a:ext cx="89889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주차 배운 내용 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협업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생성하기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pPr marL="342900" indent="-342900">
              <a:buAutoNum type="arabicParenR" startAt="2"/>
            </a:pP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목적지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check-out 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머지 대상 </a:t>
            </a:r>
            <a:r>
              <a:rPr lang="en-US" altLang="ko-KR" dirty="0" err="1" smtClean="0"/>
              <a:t>brach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버튼 누르기</a:t>
            </a:r>
            <a:endParaRPr lang="en-US" altLang="ko-KR" dirty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: Merge</a:t>
            </a:r>
            <a:r>
              <a:rPr lang="ko-KR" altLang="en-US" dirty="0" smtClean="0"/>
              <a:t> </a:t>
            </a:r>
            <a:r>
              <a:rPr lang="en-US" altLang="ko-KR" dirty="0"/>
              <a:t>Conflict </a:t>
            </a:r>
            <a:r>
              <a:rPr lang="ko-KR" altLang="en-US" dirty="0"/>
              <a:t>해결하기</a:t>
            </a:r>
            <a:endParaRPr lang="en-US" altLang="ko-KR" dirty="0"/>
          </a:p>
          <a:p>
            <a:r>
              <a:rPr lang="en-US" altLang="ko-KR" dirty="0" smtClean="0"/>
              <a:t>    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repro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삭제하기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올리기 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원</a:t>
            </a:r>
            <a:r>
              <a:rPr lang="ko-KR" altLang="en-US" dirty="0"/>
              <a:t>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repro main =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main </a:t>
            </a:r>
            <a:r>
              <a:rPr lang="ko-KR" altLang="en-US" dirty="0" smtClean="0"/>
              <a:t>에 올리기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repro main</a:t>
            </a:r>
            <a:r>
              <a:rPr lang="ko-KR" altLang="en-US" dirty="0"/>
              <a:t> </a:t>
            </a:r>
            <a:r>
              <a:rPr lang="en-US" altLang="ko-KR" dirty="0" smtClean="0"/>
              <a:t>merge </a:t>
            </a:r>
            <a:r>
              <a:rPr lang="en-US" altLang="ko-KR" dirty="0" smtClean="0">
                <a:sym typeface="Wingdings" panose="05000000000000000000" pitchFamily="2" charset="2"/>
              </a:rPr>
              <a:t> push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repo  feature  =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feature </a:t>
            </a:r>
            <a:r>
              <a:rPr lang="ko-KR" altLang="en-US" dirty="0" smtClean="0"/>
              <a:t>에 올리기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/>
              <a:t>로컬 </a:t>
            </a:r>
            <a:r>
              <a:rPr lang="en-US" altLang="ko-KR" dirty="0"/>
              <a:t>repro main</a:t>
            </a:r>
            <a:r>
              <a:rPr lang="ko-KR" altLang="en-US" dirty="0"/>
              <a:t> </a:t>
            </a:r>
            <a:r>
              <a:rPr lang="en-US" altLang="ko-KR" dirty="0" smtClean="0"/>
              <a:t>feature </a:t>
            </a:r>
            <a:r>
              <a:rPr lang="en-US" altLang="ko-KR" dirty="0">
                <a:sym typeface="Wingdings" panose="05000000000000000000" pitchFamily="2" charset="2"/>
              </a:rPr>
              <a:t> push </a:t>
            </a:r>
            <a:endParaRPr lang="en-US" altLang="ko-KR" dirty="0"/>
          </a:p>
          <a:p>
            <a:r>
              <a:rPr lang="en-US" altLang="ko-KR" dirty="0" smtClean="0"/>
              <a:t> 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03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3675" y="123952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TIL </a:t>
            </a:r>
            <a:r>
              <a:rPr lang="ko-KR" altLang="en-US" sz="2000" b="1" dirty="0" smtClean="0"/>
              <a:t>작성 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0035" y="123952"/>
            <a:ext cx="366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배우기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주차</a:t>
            </a:r>
            <a:r>
              <a:rPr lang="en-US" altLang="ko-KR" sz="2000" b="1" dirty="0"/>
              <a:t>. git_week02</a:t>
            </a:r>
          </a:p>
          <a:p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269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515" y="968204"/>
            <a:ext cx="533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목적 </a:t>
            </a:r>
            <a:r>
              <a:rPr lang="en-US" altLang="ko-KR" dirty="0" smtClean="0"/>
              <a:t>:  commit </a:t>
            </a:r>
            <a:r>
              <a:rPr lang="ko-KR" altLang="en-US" dirty="0" smtClean="0"/>
              <a:t>관리하기</a:t>
            </a:r>
            <a:r>
              <a:rPr lang="en-US" altLang="ko-KR" dirty="0" smtClean="0"/>
              <a:t>, PR, GITHUB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515" y="1533220"/>
            <a:ext cx="683276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주차 배운 내용 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COMMIT </a:t>
            </a:r>
            <a:r>
              <a:rPr lang="ko-KR" altLang="en-US" dirty="0" smtClean="0"/>
              <a:t>되돌리기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smtClean="0"/>
              <a:t>AMEND : </a:t>
            </a:r>
            <a:r>
              <a:rPr lang="ko-KR" altLang="en-US" dirty="0" err="1" smtClean="0"/>
              <a:t>가장최신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되돌리기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REVERT :  RESET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MIXED/HARD  </a:t>
            </a:r>
            <a:r>
              <a:rPr lang="ko-KR" altLang="en-US" dirty="0" smtClean="0"/>
              <a:t>선택 하여 </a:t>
            </a:r>
            <a:r>
              <a:rPr lang="en-US" altLang="ko-KR" dirty="0" smtClean="0"/>
              <a:t>REVERT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STASH : </a:t>
            </a:r>
            <a:r>
              <a:rPr lang="ko-KR" altLang="en-US" dirty="0" smtClean="0"/>
              <a:t>잠시보관하기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PR </a:t>
            </a:r>
            <a:r>
              <a:rPr lang="ko-KR" altLang="en-US" dirty="0" smtClean="0"/>
              <a:t>하기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err="1" smtClean="0"/>
              <a:t>코드리뷰</a:t>
            </a:r>
            <a:r>
              <a:rPr lang="ko-KR" altLang="en-US" dirty="0" smtClean="0"/>
              <a:t> 하여 버그 발견하기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, readme.md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4) </a:t>
            </a:r>
            <a:r>
              <a:rPr lang="en-US" altLang="ko-KR" dirty="0" err="1" smtClean="0">
                <a:sym typeface="Wingdings" panose="05000000000000000000" pitchFamily="2" charset="2"/>
              </a:rPr>
              <a:t>Git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허브에서 정보 나누기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5) </a:t>
            </a:r>
            <a:r>
              <a:rPr lang="ko-KR" altLang="en-US" dirty="0" smtClean="0">
                <a:sym typeface="Wingdings" panose="05000000000000000000" pitchFamily="2" charset="2"/>
              </a:rPr>
              <a:t>오픈소스 참여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endParaRPr lang="en-US" altLang="ko-KR" dirty="0"/>
          </a:p>
          <a:p>
            <a:r>
              <a:rPr lang="en-US" altLang="ko-KR" dirty="0" smtClean="0"/>
              <a:t> 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03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3675" y="123952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TIL </a:t>
            </a:r>
            <a:r>
              <a:rPr lang="ko-KR" altLang="en-US" sz="2000" b="1" dirty="0" smtClean="0"/>
              <a:t>작성 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0035" y="123952"/>
            <a:ext cx="3669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배우기 </a:t>
            </a:r>
            <a:r>
              <a:rPr lang="en-US" altLang="ko-KR" sz="2000" b="1" dirty="0"/>
              <a:t>3</a:t>
            </a:r>
            <a:r>
              <a:rPr lang="ko-KR" altLang="en-US" sz="2000" b="1" dirty="0" smtClean="0"/>
              <a:t>주차</a:t>
            </a:r>
            <a:r>
              <a:rPr lang="en-US" altLang="ko-KR" sz="2000" b="1" dirty="0"/>
              <a:t>. </a:t>
            </a:r>
            <a:r>
              <a:rPr lang="en-US" altLang="ko-KR" sz="2000" b="1" dirty="0" smtClean="0"/>
              <a:t>git_week03</a:t>
            </a:r>
            <a:endParaRPr lang="en-US" altLang="ko-KR" sz="2000" b="1" dirty="0"/>
          </a:p>
          <a:p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0612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270</Words>
  <Application>Microsoft Office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2021-12-18T08:42:12Z</dcterms:created>
  <dcterms:modified xsi:type="dcterms:W3CDTF">2022-01-02T15:25:12Z</dcterms:modified>
</cp:coreProperties>
</file>