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49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5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8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7E18-06E4-43CD-90C6-12F80F0662A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515" y="977538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목적 </a:t>
            </a:r>
            <a:r>
              <a:rPr lang="en-US" altLang="ko-KR" dirty="0" smtClean="0"/>
              <a:t>:  GIT </a:t>
            </a:r>
            <a:r>
              <a:rPr lang="ko-KR" altLang="en-US" dirty="0" smtClean="0"/>
              <a:t>을 활용하여  장소에 관계없이  소스 버전을 관리함</a:t>
            </a:r>
            <a:r>
              <a:rPr lang="en-US" altLang="ko-KR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515" y="1658405"/>
            <a:ext cx="54422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배운 내용 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GIT ,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가입하기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이전 가입된 </a:t>
            </a:r>
            <a:r>
              <a:rPr lang="en-US" altLang="ko-KR" dirty="0" err="1" smtClean="0"/>
              <a:t>woguddl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사용하기로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: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GITHUB  </a:t>
            </a:r>
            <a:r>
              <a:rPr lang="ko-KR" altLang="en-US" dirty="0" smtClean="0"/>
              <a:t>연결 설정하기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연결하기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repro : commit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repo  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push 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pro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원격 </a:t>
            </a:r>
            <a:r>
              <a:rPr lang="en-US" altLang="ko-KR" dirty="0" smtClean="0">
                <a:sym typeface="Wingdings" panose="05000000000000000000" pitchFamily="2" charset="2"/>
              </a:rPr>
              <a:t>repro </a:t>
            </a:r>
            <a:r>
              <a:rPr lang="ko-KR" altLang="en-US" dirty="0" smtClean="0">
                <a:sym typeface="Wingdings" panose="05000000000000000000" pitchFamily="2" charset="2"/>
              </a:rPr>
              <a:t>로 올리기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en-US" altLang="ko-KR" dirty="0" smtClean="0"/>
              <a:t>pull   : </a:t>
            </a:r>
            <a:r>
              <a:rPr lang="ko-KR" altLang="en-US" dirty="0" smtClean="0"/>
              <a:t>원격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로컬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repro </a:t>
            </a:r>
            <a:r>
              <a:rPr lang="ko-KR" altLang="en-US" dirty="0" smtClean="0">
                <a:sym typeface="Wingdings" panose="05000000000000000000" pitchFamily="2" charset="2"/>
              </a:rPr>
              <a:t>로 내리기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en-US" altLang="ko-KR" dirty="0" smtClean="0"/>
              <a:t>clone 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로 복사하기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03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3675" y="123952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TIL </a:t>
            </a:r>
            <a:r>
              <a:rPr lang="ko-KR" altLang="en-US" sz="2000" b="1" dirty="0" smtClean="0"/>
              <a:t>작성 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0035" y="123952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배우기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주차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5164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2021-12-18T08:42:12Z</dcterms:created>
  <dcterms:modified xsi:type="dcterms:W3CDTF">2021-12-18T08:46:40Z</dcterms:modified>
</cp:coreProperties>
</file>