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9144000" cy="6858000"/>
  <p:notesSz cx="6784975" cy="9929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9E00F1-EC1A-47F0-B7D0-E8C9DA3112EE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правки текста заголовка щёлкните мышью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CF0D6378-EF0D-4D73-B0C9-B2330E0CCFAB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правки текста заголовка щёлкните мышью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Образец текста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Образец текста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Четвертый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Пятый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Образец текста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Образец текста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Четвертый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StarSymbol"/>
              <a:buChar char="»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Пятый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8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B805C7E-686D-40EE-84F0-A7EA1F8D77A4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3B10301-334C-4296-B661-396F5170FE26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правки текста заголовка щёлкните мышью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4" descr=""/>
          <p:cNvPicPr/>
          <p:nvPr/>
        </p:nvPicPr>
        <p:blipFill>
          <a:blip r:embed="rId1"/>
          <a:stretch/>
        </p:blipFill>
        <p:spPr>
          <a:xfrm rot="16200000">
            <a:off x="1143000" y="-1142280"/>
            <a:ext cx="6857640" cy="914364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755640" y="332640"/>
            <a:ext cx="7772040" cy="15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Космический аппарат</a:t>
            </a:r>
            <a:r>
              <a:rPr b="1" lang="ru-RU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ru-RU" sz="4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«Луна-Ресурс-1» (ОА)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9" descr=""/>
          <p:cNvPicPr/>
          <p:nvPr/>
        </p:nvPicPr>
        <p:blipFill>
          <a:blip r:embed="rId2"/>
          <a:stretch/>
        </p:blipFill>
        <p:spPr>
          <a:xfrm rot="11794200">
            <a:off x="7895160" y="2187000"/>
            <a:ext cx="407520" cy="21960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179640" y="5517360"/>
            <a:ext cx="4006800" cy="10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Результаты эскизного проектирования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0BBF70A-208E-43DA-8642-C7DD6236B023}" type="slidenum"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28461</TotalTime>
  <Application>LibreOffice/5.2.4.2$Windows_x86 LibreOffice_project/3d5603e1122f0f102b62521720ab13a38a4e0eb0</Application>
  <Words>3584</Words>
  <Paragraphs>875</Paragraphs>
  <Company>NPO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2000-04-21T09:49:57Z</dcterms:created>
  <dc:creator>user</dc:creator>
  <dc:description/>
  <dc:language>ru-RU</dc:language>
  <cp:lastModifiedBy/>
  <cp:lastPrinted>2016-05-17T05:24:25Z</cp:lastPrinted>
  <dcterms:modified xsi:type="dcterms:W3CDTF">2017-05-03T18:36:14Z</dcterms:modified>
  <cp:revision>1710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NPO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36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40</vt:i4>
  </property>
</Properties>
</file>