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(100to300behavior.csv)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6" y="815676"/>
            <a:ext cx="9278083" cy="349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0" y="578078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taken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signal, 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and 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7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4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2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0" y="354674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7" y="5379923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4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1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35220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0" y="5369996"/>
            <a:ext cx="2668555" cy="17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resampling to minority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1</cp:revision>
  <dcterms:created xsi:type="dcterms:W3CDTF">2024-01-03T20:57:48Z</dcterms:created>
  <dcterms:modified xsi:type="dcterms:W3CDTF">2024-01-03T21:56:22Z</dcterms:modified>
</cp:coreProperties>
</file>