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sldIdLst>
    <p:sldId id="256" r:id="rId2"/>
    <p:sldId id="257" r:id="rId3"/>
    <p:sldId id="259" r:id="rId4"/>
    <p:sldId id="260" r:id="rId5"/>
    <p:sldId id="258" r:id="rId6"/>
    <p:sldId id="266" r:id="rId7"/>
    <p:sldId id="267" r:id="rId8"/>
    <p:sldId id="262" r:id="rId9"/>
    <p:sldId id="261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F1FB996-01D3-AB42-9171-41FFE5BD140E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4FB8FC-8435-2746-A7CE-988EAEE94BFE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StudentManager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MGL7460 - Project</a:t>
            </a:r>
            <a:br>
              <a:rPr lang="fr-FR" dirty="0" smtClean="0"/>
            </a:b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François Hébert</a:t>
            </a:r>
          </a:p>
          <a:p>
            <a:r>
              <a:rPr lang="fr-CA" dirty="0" smtClean="0"/>
              <a:t>29 novembre 2016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41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expérience technologie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Specflow</a:t>
            </a:r>
            <a:r>
              <a:rPr lang="fr-FR" dirty="0" smtClean="0"/>
              <a:t>/</a:t>
            </a:r>
            <a:r>
              <a:rPr lang="fr-FR" dirty="0" err="1" smtClean="0"/>
              <a:t>Gherkin</a:t>
            </a:r>
            <a:endParaRPr lang="fr-FR" dirty="0" smtClean="0"/>
          </a:p>
          <a:p>
            <a:pPr lvl="1"/>
            <a:r>
              <a:rPr lang="fr-FR" dirty="0" smtClean="0"/>
              <a:t>Pour</a:t>
            </a:r>
          </a:p>
          <a:p>
            <a:pPr lvl="2"/>
            <a:r>
              <a:rPr lang="fr-FR" dirty="0" smtClean="0"/>
              <a:t>La définition des tests d’acceptation par un client</a:t>
            </a:r>
          </a:p>
          <a:p>
            <a:pPr lvl="2"/>
            <a:r>
              <a:rPr lang="fr-FR" dirty="0" smtClean="0"/>
              <a:t>Définition des fonctions étapes </a:t>
            </a:r>
            <a:r>
              <a:rPr lang="fr-FR" dirty="0" smtClean="0"/>
              <a:t>automatiques</a:t>
            </a:r>
            <a:endParaRPr lang="fr-FR" dirty="0" smtClean="0"/>
          </a:p>
          <a:p>
            <a:pPr lvl="2"/>
            <a:r>
              <a:rPr lang="fr-FR" dirty="0" smtClean="0"/>
              <a:t>Facile à </a:t>
            </a:r>
            <a:r>
              <a:rPr lang="fr-FR" dirty="0" smtClean="0"/>
              <a:t>utiliser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Contre</a:t>
            </a:r>
            <a:endParaRPr lang="fr-FR" dirty="0" smtClean="0"/>
          </a:p>
          <a:p>
            <a:pPr lvl="2"/>
            <a:r>
              <a:rPr lang="fr-FR" dirty="0" smtClean="0"/>
              <a:t>Manque de diversité dans les types de variables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8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7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</a:p>
          <a:p>
            <a:pPr lvl="1"/>
            <a:r>
              <a:rPr lang="fr-FR" dirty="0" smtClean="0"/>
              <a:t>Logiciel simplifié de gestion de base de données</a:t>
            </a:r>
          </a:p>
          <a:p>
            <a:r>
              <a:rPr lang="fr-FR" dirty="0" smtClean="0"/>
              <a:t>Contrainte</a:t>
            </a:r>
          </a:p>
          <a:p>
            <a:pPr lvl="1"/>
            <a:r>
              <a:rPr lang="fr-FR" dirty="0" smtClean="0"/>
              <a:t>Interface en ligne de commande</a:t>
            </a:r>
          </a:p>
          <a:p>
            <a:pPr lvl="1"/>
            <a:r>
              <a:rPr lang="fr-FR" dirty="0" smtClean="0"/>
              <a:t>Codage en C#</a:t>
            </a:r>
          </a:p>
          <a:p>
            <a:pPr lvl="1"/>
            <a:r>
              <a:rPr lang="fr-FR" dirty="0" smtClean="0"/>
              <a:t>Sauvegarde de la base de données en fichier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0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Développement par Test d’Acceptation – DTA - ATDD</a:t>
            </a:r>
          </a:p>
        </p:txBody>
      </p:sp>
      <p:pic>
        <p:nvPicPr>
          <p:cNvPr id="6" name="Image 5" descr="SchemaTD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>
          <a:xfrm>
            <a:off x="779463" y="2424065"/>
            <a:ext cx="7429500" cy="38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Survol 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bde_fonctionnel - Page 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27"/>
          <a:stretch/>
        </p:blipFill>
        <p:spPr>
          <a:xfrm>
            <a:off x="818571" y="1828800"/>
            <a:ext cx="7506858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Ecosystème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C#</a:t>
            </a:r>
          </a:p>
          <a:p>
            <a:r>
              <a:rPr lang="fr-FR" dirty="0" smtClean="0"/>
              <a:t>SE: Windows 7</a:t>
            </a:r>
          </a:p>
          <a:p>
            <a:r>
              <a:rPr lang="fr-FR" dirty="0" smtClean="0"/>
              <a:t>IDE: Visual Studio 2015</a:t>
            </a:r>
          </a:p>
          <a:p>
            <a:r>
              <a:rPr lang="fr-FR" dirty="0" smtClean="0"/>
              <a:t>Librairies: .Net 4.5.2 – </a:t>
            </a:r>
            <a:r>
              <a:rPr lang="fr-FR" dirty="0" err="1" smtClean="0"/>
              <a:t>Ndesk.Options</a:t>
            </a:r>
            <a:endParaRPr lang="fr-FR" dirty="0" smtClean="0"/>
          </a:p>
          <a:p>
            <a:r>
              <a:rPr lang="fr-FR" dirty="0" smtClean="0"/>
              <a:t>Librairies de Test: </a:t>
            </a:r>
            <a:r>
              <a:rPr lang="fr-FR" dirty="0" err="1" smtClean="0"/>
              <a:t>Specflow</a:t>
            </a:r>
            <a:r>
              <a:rPr lang="fr-FR" dirty="0" smtClean="0"/>
              <a:t> – </a:t>
            </a:r>
            <a:r>
              <a:rPr lang="fr-FR" dirty="0" err="1" smtClean="0"/>
              <a:t>Nunit</a:t>
            </a:r>
            <a:r>
              <a:rPr lang="fr-FR" dirty="0" smtClean="0"/>
              <a:t> – </a:t>
            </a:r>
            <a:r>
              <a:rPr lang="fr-FR" dirty="0" err="1" smtClean="0"/>
              <a:t>Fashion</a:t>
            </a:r>
            <a:r>
              <a:rPr lang="fr-FR" dirty="0" smtClean="0"/>
              <a:t> Assertion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76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 « </a:t>
            </a:r>
            <a:r>
              <a:rPr lang="fr-FR" dirty="0" err="1" smtClean="0"/>
              <a:t>Feature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87034" y="1425388"/>
            <a:ext cx="499788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Feature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In order to fill a class with students</a:t>
            </a:r>
          </a:p>
          <a:p>
            <a:pPr lvl="1"/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As a school administrator</a:t>
            </a:r>
          </a:p>
          <a:p>
            <a:pPr lvl="1"/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I want to be able to add student to a class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Background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Given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 have the data base with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Class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Student    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PHY001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Thibodeau,Jean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i="1" dirty="0">
                <a:solidFill>
                  <a:srgbClr val="2B91AF"/>
                </a:solidFill>
                <a:latin typeface="Consolas" panose="020B0609020204030204" pitchFamily="49" charset="0"/>
              </a:rPr>
              <a:t>@</a:t>
            </a:r>
            <a:r>
              <a:rPr lang="en-US" sz="900" i="1" dirty="0" err="1">
                <a:solidFill>
                  <a:srgbClr val="2B91AF"/>
                </a:solidFill>
                <a:latin typeface="Consolas" panose="020B0609020204030204" pitchFamily="49" charset="0"/>
              </a:rPr>
              <a:t>greenPath</a:t>
            </a:r>
            <a:endParaRPr lang="en-US" sz="900" i="1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Scenario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Add a student to a class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When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 add a student to the class 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Class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Student    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PHY001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Loiseau,Martin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Then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the data base should have those element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Class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Student    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PHY001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Thibodeau,Jean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PHY001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Loiseau,Martin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i="1" dirty="0">
                <a:solidFill>
                  <a:srgbClr val="2B91AF"/>
                </a:solidFill>
                <a:latin typeface="Consolas" panose="020B0609020204030204" pitchFamily="49" charset="0"/>
              </a:rPr>
              <a:t>@</a:t>
            </a:r>
            <a:r>
              <a:rPr lang="en-US" sz="900" i="1" dirty="0" err="1">
                <a:solidFill>
                  <a:srgbClr val="2B91AF"/>
                </a:solidFill>
                <a:latin typeface="Consolas" panose="020B0609020204030204" pitchFamily="49" charset="0"/>
              </a:rPr>
              <a:t>redPath</a:t>
            </a:r>
            <a:endParaRPr lang="en-US" sz="900" i="1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Scenario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Add a student to a class in which it already exist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When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 add a student to the class 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Class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Student    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PHY001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Thibodeau,Jean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Then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 should get an error message "</a:t>
            </a:r>
            <a:r>
              <a:rPr lang="en-US" sz="900" i="1" dirty="0">
                <a:solidFill>
                  <a:srgbClr val="646464"/>
                </a:solidFill>
                <a:latin typeface="Consolas" panose="020B0609020204030204" pitchFamily="49" charset="0"/>
              </a:rPr>
              <a:t>Error student already exist.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i="1" dirty="0">
                <a:solidFill>
                  <a:srgbClr val="2B91AF"/>
                </a:solidFill>
                <a:latin typeface="Consolas" panose="020B0609020204030204" pitchFamily="49" charset="0"/>
              </a:rPr>
              <a:t>@</a:t>
            </a:r>
            <a:r>
              <a:rPr lang="en-US" sz="900" i="1" dirty="0" err="1">
                <a:solidFill>
                  <a:srgbClr val="2B91AF"/>
                </a:solidFill>
                <a:latin typeface="Consolas" panose="020B0609020204030204" pitchFamily="49" charset="0"/>
              </a:rPr>
              <a:t>redPath</a:t>
            </a:r>
            <a:endParaRPr lang="en-US" sz="900" i="1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Scenario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 Add a student without specifying the class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When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 add a student to the class 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Class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Student    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Thibodeau,Jean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Then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 should get an error message "</a:t>
            </a:r>
            <a:r>
              <a:rPr lang="en-US" sz="900" i="1" dirty="0">
                <a:solidFill>
                  <a:srgbClr val="646464"/>
                </a:solidFill>
                <a:latin typeface="Consolas" panose="020B0609020204030204" pitchFamily="49" charset="0"/>
              </a:rPr>
              <a:t>Error class not specified.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 « </a:t>
            </a:r>
            <a:r>
              <a:rPr lang="fr-FR" dirty="0" err="1" smtClean="0"/>
              <a:t>Step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80160" y="159037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TechTalk.SpecFlow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TestAcceptation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900" dirty="0">
                <a:solidFill>
                  <a:schemeClr val="accent6"/>
                </a:solidFill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GenerateDataBaseStep</a:t>
            </a:r>
            <a:endParaRPr lang="en-US" sz="9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900" dirty="0">
                <a:solidFill>
                  <a:schemeClr val="accent6"/>
                </a:solidFill>
                <a:latin typeface="Consolas" panose="020B0609020204030204" pitchFamily="49" charset="0"/>
              </a:rPr>
              <a:t>Given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@"I have the data base with"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GivenIHaveTheDataBaseWith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chemeClr val="accent6"/>
                </a:solidFill>
                <a:latin typeface="Consolas" panose="020B0609020204030204" pitchFamily="49" charset="0"/>
              </a:rPr>
              <a:t>Table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table)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Application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.Current.CreateTestableDataBase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(table);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80160" y="378669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TechTalk.SpecFlow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TestAcceptation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900" dirty="0">
                <a:solidFill>
                  <a:schemeClr val="accent6"/>
                </a:solidFill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AddStudentSteps</a:t>
            </a:r>
            <a:endParaRPr lang="en-US" sz="9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900" dirty="0">
                <a:solidFill>
                  <a:schemeClr val="accent6"/>
                </a:solidFill>
                <a:latin typeface="Consolas" panose="020B0609020204030204" pitchFamily="49" charset="0"/>
              </a:rPr>
              <a:t>When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@"I add a student to the class"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WhenIAddAStudentToTheClass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chemeClr val="accent6"/>
                </a:solidFill>
                <a:latin typeface="Consolas" panose="020B0609020204030204" pitchFamily="49" charset="0"/>
              </a:rPr>
              <a:t>Table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table)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Application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.Current.AddStudent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(table);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expérience méthodologie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DTA</a:t>
            </a:r>
          </a:p>
          <a:p>
            <a:pPr lvl="1"/>
            <a:r>
              <a:rPr lang="fr-FR" dirty="0" smtClean="0"/>
              <a:t>Pour</a:t>
            </a:r>
          </a:p>
          <a:p>
            <a:pPr lvl="2"/>
            <a:r>
              <a:rPr lang="fr-FR" dirty="0" smtClean="0"/>
              <a:t>Produit le code le plus simple réussissant le test </a:t>
            </a:r>
          </a:p>
          <a:p>
            <a:pPr lvl="2"/>
            <a:r>
              <a:rPr lang="fr-FR" dirty="0" smtClean="0"/>
              <a:t>Donne confiance dans le code produit</a:t>
            </a:r>
          </a:p>
          <a:p>
            <a:pPr lvl="2"/>
            <a:r>
              <a:rPr lang="fr-FR" dirty="0" smtClean="0"/>
              <a:t>Met l’emphase sur le principe de séparation des responsabilités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Contre</a:t>
            </a:r>
            <a:endParaRPr lang="fr-FR" dirty="0" smtClean="0"/>
          </a:p>
          <a:p>
            <a:pPr lvl="2"/>
            <a:r>
              <a:rPr lang="fr-FR" dirty="0" smtClean="0"/>
              <a:t>Peut être perçu comme une procédure lourde</a:t>
            </a:r>
          </a:p>
          <a:p>
            <a:pPr lvl="2"/>
            <a:r>
              <a:rPr lang="fr-FR" dirty="0" smtClean="0"/>
              <a:t>Le premier </a:t>
            </a:r>
            <a:r>
              <a:rPr lang="fr-FR" dirty="0" smtClean="0"/>
              <a:t>test est </a:t>
            </a:r>
            <a:r>
              <a:rPr lang="fr-FR" dirty="0" smtClean="0"/>
              <a:t>souvent long et compliqué à mettre en place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1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expérience technologie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Visual/C#</a:t>
            </a:r>
          </a:p>
          <a:p>
            <a:pPr lvl="1"/>
            <a:r>
              <a:rPr lang="fr-FR" dirty="0" smtClean="0"/>
              <a:t>Pour</a:t>
            </a:r>
          </a:p>
          <a:p>
            <a:pPr lvl="2"/>
            <a:r>
              <a:rPr lang="fr-FR" dirty="0" smtClean="0"/>
              <a:t>Environnement de développement intégré</a:t>
            </a:r>
          </a:p>
          <a:p>
            <a:pPr lvl="2"/>
            <a:r>
              <a:rPr lang="fr-FR" dirty="0" smtClean="0"/>
              <a:t>Facilité de codage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Contre</a:t>
            </a:r>
            <a:endParaRPr lang="fr-FR" dirty="0" smtClean="0"/>
          </a:p>
          <a:p>
            <a:pPr lvl="2"/>
            <a:r>
              <a:rPr lang="fr-FR" dirty="0"/>
              <a:t>Environnement de développement intégré</a:t>
            </a:r>
            <a:endParaRPr lang="fr-FR" dirty="0" smtClean="0"/>
          </a:p>
          <a:p>
            <a:pPr lvl="2"/>
            <a:r>
              <a:rPr lang="fr-FR" dirty="0" smtClean="0"/>
              <a:t>Facile seulement sur Windows</a:t>
            </a:r>
          </a:p>
          <a:p>
            <a:pPr lvl="2"/>
            <a:r>
              <a:rPr lang="fr-FR" dirty="0" smtClean="0"/>
              <a:t>Pas </a:t>
            </a:r>
            <a:r>
              <a:rPr lang="fr-FR" dirty="0" err="1" smtClean="0"/>
              <a:t>multi-plateforme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3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volution">
  <a:themeElements>
    <a:clrScheme name="Ré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é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é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241</TotalTime>
  <Words>458</Words>
  <Application>Microsoft Office PowerPoint</Application>
  <PresentationFormat>On-screen Show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Consolas</vt:lpstr>
      <vt:lpstr>Trebuchet MS</vt:lpstr>
      <vt:lpstr>Wingdings 2</vt:lpstr>
      <vt:lpstr>Révolution</vt:lpstr>
      <vt:lpstr>StudentManager Application</vt:lpstr>
      <vt:lpstr>Application</vt:lpstr>
      <vt:lpstr>Méthodologie de développement</vt:lpstr>
      <vt:lpstr>Survol Architecture</vt:lpstr>
      <vt:lpstr>Ecosystème de Développement</vt:lpstr>
      <vt:lpstr>Fichier « Feature »</vt:lpstr>
      <vt:lpstr>Fichier « Step »</vt:lpstr>
      <vt:lpstr>Retour expérience méthodologie</vt:lpstr>
      <vt:lpstr>Retour expérience technologie</vt:lpstr>
      <vt:lpstr>Retour expérience technologie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StudentManager Application</dc:title>
  <dc:creator>Élodie Marteau</dc:creator>
  <cp:lastModifiedBy>Hébert, François</cp:lastModifiedBy>
  <cp:revision>30</cp:revision>
  <dcterms:created xsi:type="dcterms:W3CDTF">2016-11-30T02:54:13Z</dcterms:created>
  <dcterms:modified xsi:type="dcterms:W3CDTF">2016-12-01T19:12:55Z</dcterms:modified>
</cp:coreProperties>
</file>