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8411-DFF8-4061-ABBA-DB103B28495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4039-8C4E-4B53-BCCA-46CA2B97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3CA799-71D8-489B-BE5B-EF0C72C74EC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DE6EE97-D033-4A85-AA0D-51728653D2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852268"/>
            <a:ext cx="8305800" cy="82413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/>
              <a:t>CSE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425</a:t>
            </a:r>
            <a:r>
              <a:rPr lang="en-US" sz="4800" b="1" dirty="0" smtClean="0"/>
              <a:t> Presentation</a:t>
            </a:r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3952" y="2590800"/>
            <a:ext cx="8305800" cy="369673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cs typeface="Arial" pitchFamily="34" charset="0"/>
              </a:rPr>
              <a:t>Topic</a:t>
            </a:r>
            <a:r>
              <a:rPr lang="en-US" sz="4000" dirty="0" smtClean="0">
                <a:cs typeface="Arial" pitchFamily="34" charset="0"/>
              </a:rPr>
              <a:t>: </a:t>
            </a:r>
          </a:p>
          <a:p>
            <a:pPr algn="ctr"/>
            <a:r>
              <a:rPr lang="en-US" sz="4000" dirty="0" smtClean="0">
                <a:cs typeface="Arial" pitchFamily="34" charset="0"/>
              </a:rPr>
              <a:t>Regularization</a:t>
            </a:r>
          </a:p>
          <a:p>
            <a:pPr algn="ctr"/>
            <a:endParaRPr lang="en-US" sz="4000" dirty="0">
              <a:cs typeface="Arial" pitchFamily="34" charset="0"/>
            </a:endParaRPr>
          </a:p>
          <a:p>
            <a:pPr algn="ctr"/>
            <a:r>
              <a:rPr lang="en-US" sz="3200" b="1" dirty="0" smtClean="0">
                <a:cs typeface="Arial" pitchFamily="34" charset="0"/>
              </a:rPr>
              <a:t>By</a:t>
            </a:r>
            <a:r>
              <a:rPr lang="en-US" sz="3200" dirty="0">
                <a:cs typeface="Arial" pitchFamily="34" charset="0"/>
              </a:rPr>
              <a:t>:</a:t>
            </a:r>
            <a:endParaRPr lang="en-US" sz="3200" dirty="0" smtClean="0">
              <a:cs typeface="Arial" pitchFamily="34" charset="0"/>
            </a:endParaRPr>
          </a:p>
          <a:p>
            <a:pPr algn="ctr"/>
            <a:r>
              <a:rPr lang="en-US" sz="3200" dirty="0" smtClean="0">
                <a:cs typeface="Arial" pitchFamily="34" charset="0"/>
              </a:rPr>
              <a:t>Shakib Al Hasan</a:t>
            </a:r>
          </a:p>
          <a:p>
            <a:pPr algn="ctr"/>
            <a:r>
              <a:rPr lang="en-US" sz="3200" dirty="0" smtClean="0">
                <a:cs typeface="Arial" pitchFamily="34" charset="0"/>
              </a:rPr>
              <a:t>ID: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19201049</a:t>
            </a:r>
          </a:p>
          <a:p>
            <a:pPr algn="ctr"/>
            <a:r>
              <a:rPr lang="en-US" sz="3200" dirty="0" smtClean="0">
                <a:cs typeface="Arial" pitchFamily="34" charset="0"/>
              </a:rPr>
              <a:t>Section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01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1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457200"/>
            <a:ext cx="8305800" cy="82413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90008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Regularization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Reducing overfitting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errors to ensure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more accurate output recognition.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Overfiitng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Occurs when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learning model captures the noise in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data. It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has a low bias but a high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variance.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Underfitting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Occurs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When the model does not match the data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properly. It has a low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variance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strong bias.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"/>
          <a:stretch/>
        </p:blipFill>
        <p:spPr bwMode="auto">
          <a:xfrm>
            <a:off x="1228463" y="3657599"/>
            <a:ext cx="6660302" cy="192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52260" y="5714999"/>
            <a:ext cx="381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Fig: Curve </a:t>
            </a:r>
            <a:r>
              <a:rPr lang="en-US" dirty="0"/>
              <a:t>Fitting in Learning 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1219200"/>
            <a:ext cx="8305800" cy="82413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Important Regularization Techniques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6670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L1 Regularization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L2 Regularization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Drop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Out Regularization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Early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Stopping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52268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457200"/>
            <a:ext cx="8305800" cy="82413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L1 Regularization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313" y="1639431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penalty is introduced to suppress the learning model from getting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overfitted.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regularization term is added in the loss function.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Adding the regularized term makes the loss function generalized.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5572" y="5714999"/>
            <a:ext cx="232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Fig: </a:t>
            </a:r>
            <a:r>
              <a:rPr lang="en-US" dirty="0"/>
              <a:t>L1 Regularization</a:t>
            </a:r>
          </a:p>
          <a:p>
            <a:endParaRPr lang="en-US" dirty="0"/>
          </a:p>
        </p:txBody>
      </p:sp>
      <p:pic>
        <p:nvPicPr>
          <p:cNvPr id="6" name="Picture 5" descr="https://cdn-images-1.medium.com/max/1024/1*67Pd7SMnV4snt4TST3zNMA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06" y="4114800"/>
            <a:ext cx="6165215" cy="1478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75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457200"/>
            <a:ext cx="8305800" cy="82413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L2 Regularization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315" y="1481078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Introduces a new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cost function by adding a penalty term to a loss function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known as L2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weight penalty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Weight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penalty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calculated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by taking the squared magnitude of the coefficient, for a summation of squared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weights.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larger the value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coefficient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higher is the penalty for complex features of a learning model.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5535" y="5830669"/>
            <a:ext cx="236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Fig: L2 </a:t>
            </a:r>
            <a:r>
              <a:rPr lang="en-US" dirty="0"/>
              <a:t>Regularization</a:t>
            </a:r>
          </a:p>
          <a:p>
            <a:endParaRPr lang="en-US" dirty="0"/>
          </a:p>
        </p:txBody>
      </p:sp>
      <p:pic>
        <p:nvPicPr>
          <p:cNvPr id="7" name="Picture 6" descr="https://cdn-images-1.medium.com/max/1015/1*d6A_hXEZVP2jrcgAphvNpw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2" y="4333443"/>
            <a:ext cx="6156325" cy="1362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18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457200"/>
            <a:ext cx="8305800" cy="82413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Drop Out </a:t>
            </a:r>
            <a:r>
              <a:rPr lang="en-US" dirty="0">
                <a:cs typeface="Arial" pitchFamily="34" charset="0"/>
              </a:rPr>
              <a:t>Regularization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313" y="14478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odes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are randomly selected and dropped to make a learning model more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generalized. 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Largely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helps in preventing a learning model from getting overfitted on a training dataset and minimizes the regularization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error.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16592" y="5791200"/>
            <a:ext cx="3084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Fig: Drop Out </a:t>
            </a:r>
            <a:r>
              <a:rPr lang="en-US" dirty="0"/>
              <a:t>Regularization</a:t>
            </a:r>
          </a:p>
          <a:p>
            <a:endParaRPr lang="en-US" dirty="0"/>
          </a:p>
        </p:txBody>
      </p:sp>
      <p:pic>
        <p:nvPicPr>
          <p:cNvPr id="7" name="Picture 6" descr="https://cdn-images-1.medium.com/max/988/1*VlZlLXRn491EuXUJVW6Eug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2" y="3505200"/>
            <a:ext cx="5918200" cy="218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75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457200"/>
            <a:ext cx="8305800" cy="82413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Early Stopping </a:t>
            </a:r>
            <a:r>
              <a:rPr lang="en-US" dirty="0" smtClean="0">
                <a:cs typeface="Arial" pitchFamily="34" charset="0"/>
              </a:rPr>
              <a:t>Regularization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313" y="14478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reater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number of training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iterations improves 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learning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models performance but increases validation errors leading to overfitting.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Early stopping regularization determines the maximum number of iterations to improve performance without making the model overfitted.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9152" y="5879068"/>
            <a:ext cx="357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Fig: </a:t>
            </a:r>
            <a:r>
              <a:rPr lang="en-US" dirty="0"/>
              <a:t>Early Stopping Regularization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86" y="3587951"/>
            <a:ext cx="3858654" cy="225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95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5714" y="2667000"/>
            <a:ext cx="8305800" cy="12954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75525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69</TotalTime>
  <Words>289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Commonly Faced Challenges</dc:title>
  <dc:creator>Hasnain</dc:creator>
  <cp:lastModifiedBy>Hasnain</cp:lastModifiedBy>
  <cp:revision>21</cp:revision>
  <dcterms:created xsi:type="dcterms:W3CDTF">2022-12-10T14:39:32Z</dcterms:created>
  <dcterms:modified xsi:type="dcterms:W3CDTF">2022-12-16T13:27:06Z</dcterms:modified>
</cp:coreProperties>
</file>