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9871AB-1A98-D557-0895-8F2CCC00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3E6FBA-9165-39D0-2C68-24549C5B6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AD0FF4-CCEE-B50F-9885-F5D366F9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1279-68CC-4920-B929-225BB19D513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FAEC14-BEEA-4E20-9562-D5B81CE6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0B1F8F-2F26-5E29-1637-86B99C9E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78FF-FEEA-4A09-AFC9-13CED590A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9D66A6-AD3C-478C-9132-F1A37F02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B7AB295-E3D1-683D-C8E3-7C409B23C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3DC0B3-406D-2636-5020-8C298EFA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1279-68CC-4920-B929-225BB19D513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9D0EF8-72C5-4082-888B-CADD6582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EB000C-4865-3967-7337-5FB80903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78FF-FEEA-4A09-AFC9-13CED590A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32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9814197-DD33-F4F0-1B9D-E618EC81B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0C94367-6BF2-20A2-DC21-850E3C49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11CC7B-7488-FAA5-F199-1C16156C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1279-68CC-4920-B929-225BB19D513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DB80A4-C6CB-F65B-A917-23EA1836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2F89D1-63B6-6A48-9A6F-A4D65FAD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78FF-FEEA-4A09-AFC9-13CED590A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3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EB5479-96E4-C248-279E-CFD7A897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E13B2B-5771-8A29-B6BD-0B12B717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4A8546-F05A-16EA-5134-7FC0D7F3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1279-68CC-4920-B929-225BB19D513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25A56A-68E7-22FB-5DC6-2C5A0427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521C12-E837-CA4A-2300-AAF738F8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78FF-FEEA-4A09-AFC9-13CED590A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536353-7402-1505-39AE-93FA3D1D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E6CB91-B6CE-75B6-261D-7BBBC4E2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2BFCB6-C5C6-55B2-F304-E3E563DF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1279-68CC-4920-B929-225BB19D513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F19B83-1FA3-DC2C-4951-3035D726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B7A55C-C086-C02D-D24C-1FA74942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78FF-FEEA-4A09-AFC9-13CED590A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27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F4497-2B62-624B-49B0-89D6A0B3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B61B77-62B6-3812-A2EA-BF2C4241A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AF3CE65-C63C-359A-D90B-4E738DAFF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D457040-06DC-ED1A-3DF7-BE7E5F0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1279-68CC-4920-B929-225BB19D513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C76CDDD-09FE-6A84-73D7-C22AA5FA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30329A1-0676-5457-0B5B-02B8E4BD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78FF-FEEA-4A09-AFC9-13CED590A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40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E11FF4-12E6-3BAF-871E-97210CFF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10E133B-7553-9FA4-DC0D-456B241C7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33E601-627A-6C0D-762A-7DDEAFEB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6CCA760-2643-7FD1-A91C-0CE6F4E0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B155E72-EEEB-2674-E6AB-1ED4045E4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F2EFB2A-3418-E316-FC47-998D01C7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1279-68CC-4920-B929-225BB19D513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8A0B2F0-98E8-30E3-433A-AB61AA7E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0D10C0D-9564-6D6B-FF55-85320222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78FF-FEEA-4A09-AFC9-13CED590A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8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F56155-6A78-5FCD-A773-236D18A6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F03F38E-6ED3-0F30-C7CF-B8F3E4A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1279-68CC-4920-B929-225BB19D513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31C8402-FA43-03B0-94AA-F748F759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B17A02B-EA80-FB14-1F31-174B8827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78FF-FEEA-4A09-AFC9-13CED590A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22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E3D50CD-30EC-A93E-B44F-8C34A656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1279-68CC-4920-B929-225BB19D513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D2DF209-7EBF-2085-DD40-9D5654C0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D94EE7-6F86-ABE6-B10B-117F3A14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78FF-FEEA-4A09-AFC9-13CED590A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64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B9C7CB-164F-8C4E-308A-E10F40AB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157A8A-CD91-D3CB-0FF1-E71C42D1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1AF476-DCD8-0C18-0A2B-3B40B14DC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4C8059-73AF-EFA5-509D-D068F7C8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1279-68CC-4920-B929-225BB19D513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098A1B9-B1C6-6FA4-6A1A-07D407C5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C9EBA23-6D1E-C179-78BB-679BBD94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78FF-FEEA-4A09-AFC9-13CED590A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09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EC3EF-E161-9E72-008F-04AC8C06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974E725-B72D-15B0-CB17-508DDA5AE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B37E10-2275-43D1-6600-EBD5FA9B6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16340F0-F4CD-D57E-AD6D-9E7F45F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1279-68CC-4920-B929-225BB19D513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E240695-4842-F8B1-B6CC-81105654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B51C35-25EE-9870-355F-FC3CE97A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78FF-FEEA-4A09-AFC9-13CED590A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39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9926663-0936-666D-7C56-48851B3E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5BD506-6F0F-D437-BE9F-5454DB79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F4055E-0FB4-D480-28E5-EA7584057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8A1279-68CC-4920-B929-225BB19D513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321327-18D9-11F0-9A89-9D07DBF31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460E1F-A472-60D4-225A-5422D059C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978FF-FEEA-4A09-AFC9-13CED590A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98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6755D4A9-ECE0-A848-87DA-F06726148F81}"/>
              </a:ext>
            </a:extLst>
          </p:cNvPr>
          <p:cNvSpPr/>
          <p:nvPr/>
        </p:nvSpPr>
        <p:spPr>
          <a:xfrm>
            <a:off x="1150938" y="311695"/>
            <a:ext cx="1009650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908D229-B129-1DF9-89EF-0711C54E6A48}"/>
              </a:ext>
            </a:extLst>
          </p:cNvPr>
          <p:cNvSpPr/>
          <p:nvPr/>
        </p:nvSpPr>
        <p:spPr>
          <a:xfrm>
            <a:off x="1148557" y="3616025"/>
            <a:ext cx="1009650" cy="646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x = -b/a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42EE4A5-B483-D3C1-FF16-8207432895E2}"/>
              </a:ext>
            </a:extLst>
          </p:cNvPr>
          <p:cNvSpPr/>
          <p:nvPr/>
        </p:nvSpPr>
        <p:spPr>
          <a:xfrm>
            <a:off x="1146176" y="1372145"/>
            <a:ext cx="1009650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a, 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2B1FB90-79EF-1D00-0186-F2E375157A5C}"/>
              </a:ext>
            </a:extLst>
          </p:cNvPr>
          <p:cNvSpPr/>
          <p:nvPr/>
        </p:nvSpPr>
        <p:spPr>
          <a:xfrm>
            <a:off x="889749" y="4717293"/>
            <a:ext cx="1431927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Rozwiązanie to 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62F8FCE-B54E-F5CD-972F-44FA732546BD}"/>
              </a:ext>
            </a:extLst>
          </p:cNvPr>
          <p:cNvSpPr/>
          <p:nvPr/>
        </p:nvSpPr>
        <p:spPr>
          <a:xfrm>
            <a:off x="3203484" y="4016197"/>
            <a:ext cx="1517287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Brak rozwiązań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713C4EB5-4B07-FEA1-B7FD-DACB1DFB0FCC}"/>
              </a:ext>
            </a:extLst>
          </p:cNvPr>
          <p:cNvSpPr/>
          <p:nvPr/>
        </p:nvSpPr>
        <p:spPr>
          <a:xfrm>
            <a:off x="5684023" y="4016197"/>
            <a:ext cx="2393043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Nieskończenie wiele rozwiązań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0693AEA3-0487-921D-AED2-66E77D1012BE}"/>
              </a:ext>
            </a:extLst>
          </p:cNvPr>
          <p:cNvSpPr/>
          <p:nvPr/>
        </p:nvSpPr>
        <p:spPr>
          <a:xfrm>
            <a:off x="1131890" y="6138143"/>
            <a:ext cx="1009650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KONIEC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6B9A37C-0152-7B35-8329-138A253FFFCA}"/>
              </a:ext>
            </a:extLst>
          </p:cNvPr>
          <p:cNvSpPr/>
          <p:nvPr/>
        </p:nvSpPr>
        <p:spPr>
          <a:xfrm>
            <a:off x="1150938" y="2453914"/>
            <a:ext cx="1009650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a = 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2E2DACD9-9F71-2BD0-E39E-E3ADC791EE67}"/>
              </a:ext>
            </a:extLst>
          </p:cNvPr>
          <p:cNvSpPr/>
          <p:nvPr/>
        </p:nvSpPr>
        <p:spPr>
          <a:xfrm>
            <a:off x="3457303" y="2453914"/>
            <a:ext cx="1009650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b = 0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EEE2591-ADE6-EF18-B69A-B093E838E4A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651001" y="933995"/>
            <a:ext cx="4762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7425A094-93B0-0EC2-AD47-C50E8BCDFED0}"/>
              </a:ext>
            </a:extLst>
          </p:cNvPr>
          <p:cNvCxnSpPr/>
          <p:nvPr/>
        </p:nvCxnSpPr>
        <p:spPr>
          <a:xfrm flipH="1">
            <a:off x="1646239" y="2000795"/>
            <a:ext cx="4762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4D08CE7C-ABD1-4260-9162-392007E5EB13}"/>
              </a:ext>
            </a:extLst>
          </p:cNvPr>
          <p:cNvCxnSpPr>
            <a:cxnSpLocks/>
          </p:cNvCxnSpPr>
          <p:nvPr/>
        </p:nvCxnSpPr>
        <p:spPr>
          <a:xfrm flipH="1">
            <a:off x="1636715" y="3058096"/>
            <a:ext cx="4762" cy="549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2A6117C1-6953-C60D-C4C5-0D31B34AB528}"/>
              </a:ext>
            </a:extLst>
          </p:cNvPr>
          <p:cNvCxnSpPr>
            <a:cxnSpLocks/>
          </p:cNvCxnSpPr>
          <p:nvPr/>
        </p:nvCxnSpPr>
        <p:spPr>
          <a:xfrm>
            <a:off x="3966890" y="3074767"/>
            <a:ext cx="0" cy="941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799A2658-BC5C-B7AA-E5AD-5ED49D6F1C94}"/>
              </a:ext>
            </a:extLst>
          </p:cNvPr>
          <p:cNvCxnSpPr>
            <a:cxnSpLocks/>
          </p:cNvCxnSpPr>
          <p:nvPr/>
        </p:nvCxnSpPr>
        <p:spPr>
          <a:xfrm>
            <a:off x="2155826" y="2765064"/>
            <a:ext cx="1301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00467F7D-7C88-912A-9109-3683650BD620}"/>
              </a:ext>
            </a:extLst>
          </p:cNvPr>
          <p:cNvCxnSpPr>
            <a:cxnSpLocks/>
          </p:cNvCxnSpPr>
          <p:nvPr/>
        </p:nvCxnSpPr>
        <p:spPr>
          <a:xfrm flipH="1">
            <a:off x="1605713" y="4271023"/>
            <a:ext cx="4762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6AB19F61-EA69-4F97-B455-37177E2D35D8}"/>
              </a:ext>
            </a:extLst>
          </p:cNvPr>
          <p:cNvCxnSpPr>
            <a:cxnSpLocks/>
          </p:cNvCxnSpPr>
          <p:nvPr/>
        </p:nvCxnSpPr>
        <p:spPr>
          <a:xfrm>
            <a:off x="1589345" y="5347713"/>
            <a:ext cx="0" cy="825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7CFE9226-EE38-1256-50A4-A5A2B3AF1A34}"/>
              </a:ext>
            </a:extLst>
          </p:cNvPr>
          <p:cNvCxnSpPr>
            <a:cxnSpLocks/>
          </p:cNvCxnSpPr>
          <p:nvPr/>
        </p:nvCxnSpPr>
        <p:spPr>
          <a:xfrm>
            <a:off x="6965269" y="2767416"/>
            <a:ext cx="0" cy="1248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id="{CBE861E0-5E9F-CAC7-864E-8AEB218F982F}"/>
              </a:ext>
            </a:extLst>
          </p:cNvPr>
          <p:cNvCxnSpPr>
            <a:cxnSpLocks/>
          </p:cNvCxnSpPr>
          <p:nvPr/>
        </p:nvCxnSpPr>
        <p:spPr>
          <a:xfrm>
            <a:off x="1610477" y="5754541"/>
            <a:ext cx="5354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1FFBC879-46E2-CC2F-DE89-2003C3A9A564}"/>
              </a:ext>
            </a:extLst>
          </p:cNvPr>
          <p:cNvCxnSpPr>
            <a:cxnSpLocks/>
          </p:cNvCxnSpPr>
          <p:nvPr/>
        </p:nvCxnSpPr>
        <p:spPr>
          <a:xfrm flipV="1">
            <a:off x="6965269" y="4658455"/>
            <a:ext cx="0" cy="1108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62A36EA9-5C2A-C131-B372-39C30A7346C3}"/>
              </a:ext>
            </a:extLst>
          </p:cNvPr>
          <p:cNvCxnSpPr>
            <a:cxnSpLocks/>
          </p:cNvCxnSpPr>
          <p:nvPr/>
        </p:nvCxnSpPr>
        <p:spPr>
          <a:xfrm flipV="1">
            <a:off x="3962127" y="4648476"/>
            <a:ext cx="3560" cy="1118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5E579840-EE07-1C92-5DA5-D783AA32D8B1}"/>
              </a:ext>
            </a:extLst>
          </p:cNvPr>
          <p:cNvSpPr txBox="1"/>
          <p:nvPr/>
        </p:nvSpPr>
        <p:spPr>
          <a:xfrm>
            <a:off x="2522517" y="2356173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TAK</a:t>
            </a:r>
            <a:endParaRPr lang="en-GB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089040B0-49C1-5D52-38D8-A13B82F7C84A}"/>
              </a:ext>
            </a:extLst>
          </p:cNvPr>
          <p:cNvSpPr txBox="1"/>
          <p:nvPr/>
        </p:nvSpPr>
        <p:spPr>
          <a:xfrm>
            <a:off x="5368541" y="2376858"/>
            <a:ext cx="630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TAK</a:t>
            </a:r>
            <a:endParaRPr lang="en-GB" dirty="0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603B1128-BFB5-E8BE-31B9-872CC4E93712}"/>
              </a:ext>
            </a:extLst>
          </p:cNvPr>
          <p:cNvSpPr txBox="1"/>
          <p:nvPr/>
        </p:nvSpPr>
        <p:spPr>
          <a:xfrm>
            <a:off x="1751931" y="3152806"/>
            <a:ext cx="59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NIE</a:t>
            </a:r>
            <a:endParaRPr lang="en-GB" dirty="0"/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8FCAFE2D-A53F-B5C2-752F-829A80A1BD98}"/>
              </a:ext>
            </a:extLst>
          </p:cNvPr>
          <p:cNvSpPr txBox="1"/>
          <p:nvPr/>
        </p:nvSpPr>
        <p:spPr>
          <a:xfrm>
            <a:off x="3989194" y="3327735"/>
            <a:ext cx="64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NIE</a:t>
            </a:r>
            <a:endParaRPr lang="en-GB" dirty="0"/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0A1ADC48-5E97-B740-0C52-3C8F09384C5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66953" y="2765064"/>
            <a:ext cx="2498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C5D55DC9-1C70-2DEC-0EBF-A8A9229DE624}"/>
              </a:ext>
            </a:extLst>
          </p:cNvPr>
          <p:cNvSpPr txBox="1"/>
          <p:nvPr/>
        </p:nvSpPr>
        <p:spPr>
          <a:xfrm>
            <a:off x="3794658" y="5569875"/>
            <a:ext cx="38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●</a:t>
            </a:r>
            <a:endParaRPr lang="en-GB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34BEFAE3-E4EE-9E36-0031-D09DA03A9C4A}"/>
              </a:ext>
            </a:extLst>
          </p:cNvPr>
          <p:cNvSpPr txBox="1"/>
          <p:nvPr/>
        </p:nvSpPr>
        <p:spPr>
          <a:xfrm flipH="1" flipV="1">
            <a:off x="1495749" y="5558262"/>
            <a:ext cx="281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12708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</Words>
  <Application>Microsoft Office PowerPoint</Application>
  <PresentationFormat>Panoramiczny</PresentationFormat>
  <Paragraphs>15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Podleśny</dc:creator>
  <cp:lastModifiedBy>Wojciech Podleśny</cp:lastModifiedBy>
  <cp:revision>2</cp:revision>
  <dcterms:created xsi:type="dcterms:W3CDTF">2024-10-15T08:49:34Z</dcterms:created>
  <dcterms:modified xsi:type="dcterms:W3CDTF">2024-10-15T12:42:55Z</dcterms:modified>
</cp:coreProperties>
</file>