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4"/>
    <p:sldMasterId id="2147483648" r:id="rId5"/>
  </p:sldMasterIdLst>
  <p:notesMasterIdLst>
    <p:notesMasterId r:id="rId12"/>
  </p:notesMasterIdLst>
  <p:sldIdLst>
    <p:sldId id="256" r:id="rId6"/>
    <p:sldId id="4439" r:id="rId7"/>
    <p:sldId id="4438" r:id="rId8"/>
    <p:sldId id="4437" r:id="rId9"/>
    <p:sldId id="4435" r:id="rId10"/>
    <p:sldId id="4434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930FB0-C066-803E-6D78-2ED73E7E86BE}" name="Roman Kordus" initials="RK" userId="S::r.kordus@teb-akademia.pl::14261b9f-9cd0-4273-8730-f0ee2b04c14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 Zeller" initials="PZ" lastIdx="1" clrIdx="0">
    <p:extLst>
      <p:ext uri="{19B8F6BF-5375-455C-9EA6-DF929625EA0E}">
        <p15:presenceInfo xmlns:p15="http://schemas.microsoft.com/office/powerpoint/2012/main" userId="S::p.zeller@teb-akademia.pl::afd7f278-bab4-42fd-908f-d236024c90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A5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F0E77-A858-3139-6BA2-D6A64A5CEA32}" v="960" dt="2022-11-30T15:33:26.230"/>
    <p1510:client id="{12451E77-DC1E-BEB5-2C77-5C7442CD5751}" v="417" dt="2022-05-25T14:40:23.707"/>
    <p1510:client id="{16E90DC3-FFF2-D1AA-6A7A-4AC986E226C6}" v="23" dt="2022-05-24T20:34:05.035"/>
    <p1510:client id="{21B82207-C1AD-B278-6D0C-FDF5772F7D51}" v="2" dt="2022-05-25T08:07:36.419"/>
    <p1510:client id="{2BA648F4-1BE6-555A-0812-F2024597D3EC}" v="450" dt="2022-05-25T14:13:06.387"/>
    <p1510:client id="{344C172E-09E5-2551-8549-7BEAA3488086}" v="310" dt="2022-05-25T11:56:17.608"/>
    <p1510:client id="{390572F6-DD92-DFAF-5933-750AFF3E23F3}" v="2942" dt="2022-05-24T19:43:37.991"/>
    <p1510:client id="{395B511C-D589-08C5-2EB3-BABB4FF03519}" v="139" dt="2022-05-25T09:51:10.259"/>
    <p1510:client id="{490DDD5C-50B5-1DA4-B41D-A160071B5DED}" v="8" dt="2023-03-24T07:56:18.500"/>
    <p1510:client id="{4A9EADCD-CD20-DCD0-29FB-07BF7D0FDFE5}" v="17" dt="2022-05-26T11:02:47.078"/>
    <p1510:client id="{50086690-2F1C-9C8F-9EA0-9289D7FBB068}" v="3550" dt="2022-05-24T15:26:11.618"/>
    <p1510:client id="{52574268-21BC-743C-7FB3-D8EF1C229002}" v="92" dt="2022-11-26T11:29:29.045"/>
    <p1510:client id="{5387A5E7-EC6C-4B44-9F4E-83B62DD78F51}" v="2124" dt="2022-05-25T12:36:11.755"/>
    <p1510:client id="{642D12E4-51ED-A357-620C-A20CFA52F200}" v="341" dt="2022-05-25T07:24:40.108"/>
    <p1510:client id="{6B302699-4F43-5798-4A32-0D3079A4C423}" v="7" dt="2023-04-12T09:45:26.928"/>
    <p1510:client id="{7E837520-D286-9189-A1EC-97DF8B4AC79A}" v="7" dt="2022-05-24T20:30:57.922"/>
    <p1510:client id="{8A039E71-5AC1-68EE-4991-EDCC9A82E679}" v="5" dt="2023-04-12T09:36:51.832"/>
    <p1510:client id="{97668D23-02F4-3867-9548-AF0A93E6493D}" v="348" dt="2022-11-29T22:05:30.573"/>
    <p1510:client id="{98D4CDD2-247E-F3F4-A06E-BC7C3F743933}" v="469" dt="2022-05-25T12:14:34.064"/>
    <p1510:client id="{A0CCF11A-24D5-222A-8F66-69140D96C3EE}" v="29" dt="2022-05-24T17:52:21.811"/>
    <p1510:client id="{A18CF0CB-1726-4181-83CF-B151DFBDCAB4}" v="192" dt="2023-03-13T17:14:37.912"/>
    <p1510:client id="{AC0794C2-43F7-2836-6F34-2B17FFE221DD}" v="115" dt="2022-05-24T12:44:09.379"/>
    <p1510:client id="{B0F138BF-AE9B-CECF-4513-BC3A9F4B50EA}" v="376" dt="2022-05-25T11:06:34.076"/>
    <p1510:client id="{B18D4C11-DA31-763E-0A6F-5FC7DEE9610A}" v="13" dt="2023-04-13T12:59:57.524"/>
    <p1510:client id="{BC450B95-6029-0190-EB66-30BD5E0479B6}" v="3066" dt="2023-01-26T08:44:23.562"/>
    <p1510:client id="{C275489F-5B78-9FB5-0C3B-CA45E079E064}" v="78" dt="2022-12-08T12:34:20.367"/>
    <p1510:client id="{D9471F69-7F3E-EB89-D44B-468C8BA39709}" v="34" dt="2022-11-30T08:09:34.005"/>
    <p1510:client id="{DD7EC1B7-96BE-DE7D-1EE8-BD4828711012}" v="8" dt="2023-04-12T09:31:23.866"/>
    <p1510:client id="{E74208F6-6EB3-CCE6-8398-DEB7548C4819}" v="910" dt="2023-03-08T07:05:18.605"/>
    <p1510:client id="{ED350BF3-E3F5-2823-1977-3FAD2F98BFF7}" v="2987" dt="2022-11-25T13:46:21.612"/>
    <p1510:client id="{F3A88155-9B56-68DC-C094-F9CBD2FD62AE}" v="4" dt="2023-04-13T13:02:39.479"/>
    <p1510:client id="{F9BD9D9C-5D56-FB40-34CA-08DCD9AC159E}" v="1" dt="2023-04-12T09:31:53.857"/>
    <p1510:client id="{FBB085CE-6040-8DF6-9C04-BF07AD3C63CF}" v="16" dt="2022-05-25T12:42:19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szula Markowska-Kaczmar" userId="S::urszula.markowska-kaczmar@wsb.wroclaw.pl::5fc9f254-aa18-4a1c-b415-1de57a8f4e3c" providerId="AD" clId="Web-{B18D4C11-DA31-763E-0A6F-5FC7DEE9610A}"/>
    <pc:docChg chg="addSld delSld modSld addMainMaster modMainMaster">
      <pc:chgData name="Urszula Markowska-Kaczmar" userId="S::urszula.markowska-kaczmar@wsb.wroclaw.pl::5fc9f254-aa18-4a1c-b415-1de57a8f4e3c" providerId="AD" clId="Web-{B18D4C11-DA31-763E-0A6F-5FC7DEE9610A}" dt="2023-04-13T12:59:57.524" v="9"/>
      <pc:docMkLst>
        <pc:docMk/>
      </pc:docMkLst>
      <pc:sldChg chg="del">
        <pc:chgData name="Urszula Markowska-Kaczmar" userId="S::urszula.markowska-kaczmar@wsb.wroclaw.pl::5fc9f254-aa18-4a1c-b415-1de57a8f4e3c" providerId="AD" clId="Web-{B18D4C11-DA31-763E-0A6F-5FC7DEE9610A}" dt="2023-04-13T12:59:57.524" v="9"/>
        <pc:sldMkLst>
          <pc:docMk/>
          <pc:sldMk cId="4157275663" sldId="4436"/>
        </pc:sldMkLst>
      </pc:sldChg>
      <pc:sldChg chg="addSp modSp add">
        <pc:chgData name="Urszula Markowska-Kaczmar" userId="S::urszula.markowska-kaczmar@wsb.wroclaw.pl::5fc9f254-aa18-4a1c-b415-1de57a8f4e3c" providerId="AD" clId="Web-{B18D4C11-DA31-763E-0A6F-5FC7DEE9610A}" dt="2023-04-13T12:59:52.914" v="8" actId="1076"/>
        <pc:sldMkLst>
          <pc:docMk/>
          <pc:sldMk cId="3853473250" sldId="4440"/>
        </pc:sldMkLst>
        <pc:picChg chg="add mod">
          <ac:chgData name="Urszula Markowska-Kaczmar" userId="S::urszula.markowska-kaczmar@wsb.wroclaw.pl::5fc9f254-aa18-4a1c-b415-1de57a8f4e3c" providerId="AD" clId="Web-{B18D4C11-DA31-763E-0A6F-5FC7DEE9610A}" dt="2023-04-13T12:59:52.914" v="8" actId="1076"/>
          <ac:picMkLst>
            <pc:docMk/>
            <pc:sldMk cId="3853473250" sldId="4440"/>
            <ac:picMk id="5" creationId="{BD7511BB-3D1E-5EAE-D8BF-A8E87D3EC1F2}"/>
          </ac:picMkLst>
        </pc:picChg>
      </pc:sldChg>
      <pc:sldChg chg="addSp modSp add">
        <pc:chgData name="Urszula Markowska-Kaczmar" userId="S::urszula.markowska-kaczmar@wsb.wroclaw.pl::5fc9f254-aa18-4a1c-b415-1de57a8f4e3c" providerId="AD" clId="Web-{B18D4C11-DA31-763E-0A6F-5FC7DEE9610A}" dt="2023-04-13T12:59:45.195" v="6" actId="1076"/>
        <pc:sldMkLst>
          <pc:docMk/>
          <pc:sldMk cId="3048390936" sldId="4441"/>
        </pc:sldMkLst>
        <pc:picChg chg="add mod">
          <ac:chgData name="Urszula Markowska-Kaczmar" userId="S::urszula.markowska-kaczmar@wsb.wroclaw.pl::5fc9f254-aa18-4a1c-b415-1de57a8f4e3c" providerId="AD" clId="Web-{B18D4C11-DA31-763E-0A6F-5FC7DEE9610A}" dt="2023-04-13T12:59:45.195" v="6" actId="1076"/>
          <ac:picMkLst>
            <pc:docMk/>
            <pc:sldMk cId="3048390936" sldId="4441"/>
            <ac:picMk id="5" creationId="{AFA4A141-3938-260A-6055-23DDAD5C4B98}"/>
          </ac:picMkLst>
        </pc:picChg>
      </pc:sldChg>
      <pc:sldChg chg="addSp add">
        <pc:chgData name="Urszula Markowska-Kaczmar" userId="S::urszula.markowska-kaczmar@wsb.wroclaw.pl::5fc9f254-aa18-4a1c-b415-1de57a8f4e3c" providerId="AD" clId="Web-{B18D4C11-DA31-763E-0A6F-5FC7DEE9610A}" dt="2023-04-13T12:59:35.320" v="4"/>
        <pc:sldMkLst>
          <pc:docMk/>
          <pc:sldMk cId="2500716436" sldId="4442"/>
        </pc:sldMkLst>
        <pc:picChg chg="add">
          <ac:chgData name="Urszula Markowska-Kaczmar" userId="S::urszula.markowska-kaczmar@wsb.wroclaw.pl::5fc9f254-aa18-4a1c-b415-1de57a8f4e3c" providerId="AD" clId="Web-{B18D4C11-DA31-763E-0A6F-5FC7DEE9610A}" dt="2023-04-13T12:59:35.320" v="4"/>
          <ac:picMkLst>
            <pc:docMk/>
            <pc:sldMk cId="2500716436" sldId="4442"/>
            <ac:picMk id="5" creationId="{7828CCAE-AC81-065D-57E4-D031727A10B5}"/>
          </ac:picMkLst>
        </pc:picChg>
      </pc:sldChg>
      <pc:sldChg chg="add">
        <pc:chgData name="Urszula Markowska-Kaczmar" userId="S::urszula.markowska-kaczmar@wsb.wroclaw.pl::5fc9f254-aa18-4a1c-b415-1de57a8f4e3c" providerId="AD" clId="Web-{B18D4C11-DA31-763E-0A6F-5FC7DEE9610A}" dt="2023-04-13T12:59:07.303" v="3"/>
        <pc:sldMkLst>
          <pc:docMk/>
          <pc:sldMk cId="2024629548" sldId="4443"/>
        </pc:sldMkLst>
      </pc:sldChg>
      <pc:sldMasterChg chg="add addSldLayout">
        <pc:chgData name="Urszula Markowska-Kaczmar" userId="S::urszula.markowska-kaczmar@wsb.wroclaw.pl::5fc9f254-aa18-4a1c-b415-1de57a8f4e3c" providerId="AD" clId="Web-{B18D4C11-DA31-763E-0A6F-5FC7DEE9610A}" dt="2023-04-13T12:59:07.069" v="0"/>
        <pc:sldMasterMkLst>
          <pc:docMk/>
          <pc:sldMasterMk cId="2422108711" sldId="2147483648"/>
        </pc:sldMasterMkLst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3169246679" sldId="2147483649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463947198" sldId="2147483650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2642251112" sldId="2147483651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949721015" sldId="2147483652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1631519844" sldId="2147483653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3945211925" sldId="2147483654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701648388" sldId="2147483655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2134793748" sldId="2147483656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593729977" sldId="2147483657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2616672330" sldId="2147483658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2471957637" sldId="2147483659"/>
          </pc:sldLayoutMkLst>
        </pc:sldLayoutChg>
        <pc:sldLayoutChg chg="add">
          <pc:chgData name="Urszula Markowska-Kaczmar" userId="S::urszula.markowska-kaczmar@wsb.wroclaw.pl::5fc9f254-aa18-4a1c-b415-1de57a8f4e3c" providerId="AD" clId="Web-{B18D4C11-DA31-763E-0A6F-5FC7DEE9610A}" dt="2023-04-13T12:59:07.069" v="0"/>
          <pc:sldLayoutMkLst>
            <pc:docMk/>
            <pc:sldMasterMk cId="2422108711" sldId="2147483648"/>
            <pc:sldLayoutMk cId="4009750476" sldId="2147483660"/>
          </pc:sldLayoutMkLst>
        </pc:sldLayoutChg>
      </pc:sldMasterChg>
      <pc:sldMasterChg chg="replId">
        <pc:chgData name="Urszula Markowska-Kaczmar" userId="S::urszula.markowska-kaczmar@wsb.wroclaw.pl::5fc9f254-aa18-4a1c-b415-1de57a8f4e3c" providerId="AD" clId="Web-{B18D4C11-DA31-763E-0A6F-5FC7DEE9610A}" dt="2023-04-13T12:59:07.069" v="0"/>
        <pc:sldMasterMkLst>
          <pc:docMk/>
          <pc:sldMasterMk cId="1022385416" sldId="2147483676"/>
        </pc:sldMasterMkLst>
      </pc:sldMasterChg>
    </pc:docChg>
  </pc:docChgLst>
  <pc:docChgLst>
    <pc:chgData name="Jerzy Jaroszewski" userId="S::jerzy.jaroszewski@wsb.wroclaw.pl::588c7665-f604-4550-8f0c-8d1814f26407" providerId="AD" clId="Web-{6B302699-4F43-5798-4A32-0D3079A4C423}"/>
    <pc:docChg chg="addSld modSld">
      <pc:chgData name="Jerzy Jaroszewski" userId="S::jerzy.jaroszewski@wsb.wroclaw.pl::588c7665-f604-4550-8f0c-8d1814f26407" providerId="AD" clId="Web-{6B302699-4F43-5798-4A32-0D3079A4C423}" dt="2023-04-12T09:45:26.928" v="5"/>
      <pc:docMkLst>
        <pc:docMk/>
      </pc:docMkLst>
      <pc:sldChg chg="addSp delSp modSp">
        <pc:chgData name="Jerzy Jaroszewski" userId="S::jerzy.jaroszewski@wsb.wroclaw.pl::588c7665-f604-4550-8f0c-8d1814f26407" providerId="AD" clId="Web-{6B302699-4F43-5798-4A32-0D3079A4C423}" dt="2023-04-12T09:45:26.928" v="5"/>
        <pc:sldMkLst>
          <pc:docMk/>
          <pc:sldMk cId="0" sldId="256"/>
        </pc:sldMkLst>
        <pc:picChg chg="add del mod">
          <ac:chgData name="Jerzy Jaroszewski" userId="S::jerzy.jaroszewski@wsb.wroclaw.pl::588c7665-f604-4550-8f0c-8d1814f26407" providerId="AD" clId="Web-{6B302699-4F43-5798-4A32-0D3079A4C423}" dt="2023-04-12T09:45:26.928" v="5"/>
          <ac:picMkLst>
            <pc:docMk/>
            <pc:sldMk cId="0" sldId="256"/>
            <ac:picMk id="2" creationId="{B9BDBE81-68C6-6F1C-9F2F-777C317049EE}"/>
          </ac:picMkLst>
        </pc:picChg>
      </pc:sldChg>
      <pc:sldChg chg="add replId">
        <pc:chgData name="Jerzy Jaroszewski" userId="S::jerzy.jaroszewski@wsb.wroclaw.pl::588c7665-f604-4550-8f0c-8d1814f26407" providerId="AD" clId="Web-{6B302699-4F43-5798-4A32-0D3079A4C423}" dt="2023-04-12T09:40:06.353" v="0"/>
        <pc:sldMkLst>
          <pc:docMk/>
          <pc:sldMk cId="2724476773" sldId="4438"/>
        </pc:sldMkLst>
      </pc:sldChg>
      <pc:sldChg chg="new">
        <pc:chgData name="Jerzy Jaroszewski" userId="S::jerzy.jaroszewski@wsb.wroclaw.pl::588c7665-f604-4550-8f0c-8d1814f26407" providerId="AD" clId="Web-{6B302699-4F43-5798-4A32-0D3079A4C423}" dt="2023-04-12T09:43:49.252" v="2"/>
        <pc:sldMkLst>
          <pc:docMk/>
          <pc:sldMk cId="305604046" sldId="4439"/>
        </pc:sldMkLst>
      </pc:sldChg>
    </pc:docChg>
  </pc:docChgLst>
  <pc:docChgLst>
    <pc:chgData name="Jerzy Jaroszewski" userId="S::jerzy.jaroszewski@wsb.wroclaw.pl::588c7665-f604-4550-8f0c-8d1814f26407" providerId="AD" clId="Web-{F9BD9D9C-5D56-FB40-34CA-08DCD9AC159E}"/>
    <pc:docChg chg="addSld">
      <pc:chgData name="Jerzy Jaroszewski" userId="S::jerzy.jaroszewski@wsb.wroclaw.pl::588c7665-f604-4550-8f0c-8d1814f26407" providerId="AD" clId="Web-{F9BD9D9C-5D56-FB40-34CA-08DCD9AC159E}" dt="2023-04-12T09:31:53.857" v="0"/>
      <pc:docMkLst>
        <pc:docMk/>
      </pc:docMkLst>
      <pc:sldChg chg="new">
        <pc:chgData name="Jerzy Jaroszewski" userId="S::jerzy.jaroszewski@wsb.wroclaw.pl::588c7665-f604-4550-8f0c-8d1814f26407" providerId="AD" clId="Web-{F9BD9D9C-5D56-FB40-34CA-08DCD9AC159E}" dt="2023-04-12T09:31:53.857" v="0"/>
        <pc:sldMkLst>
          <pc:docMk/>
          <pc:sldMk cId="4157275663" sldId="4436"/>
        </pc:sldMkLst>
      </pc:sldChg>
    </pc:docChg>
  </pc:docChgLst>
  <pc:docChgLst>
    <pc:chgData name="Urszula Markowska-Kaczmar" userId="S::urszula.markowska-kaczmar@wsb.wroclaw.pl::5fc9f254-aa18-4a1c-b415-1de57a8f4e3c" providerId="AD" clId="Web-{F3A88155-9B56-68DC-C094-F9CBD2FD62AE}"/>
    <pc:docChg chg="delSld">
      <pc:chgData name="Urszula Markowska-Kaczmar" userId="S::urszula.markowska-kaczmar@wsb.wroclaw.pl::5fc9f254-aa18-4a1c-b415-1de57a8f4e3c" providerId="AD" clId="Web-{F3A88155-9B56-68DC-C094-F9CBD2FD62AE}" dt="2023-04-13T13:02:39.479" v="3"/>
      <pc:docMkLst>
        <pc:docMk/>
      </pc:docMkLst>
      <pc:sldChg chg="del">
        <pc:chgData name="Urszula Markowska-Kaczmar" userId="S::urszula.markowska-kaczmar@wsb.wroclaw.pl::5fc9f254-aa18-4a1c-b415-1de57a8f4e3c" providerId="AD" clId="Web-{F3A88155-9B56-68DC-C094-F9CBD2FD62AE}" dt="2023-04-13T13:02:39.479" v="0"/>
        <pc:sldMkLst>
          <pc:docMk/>
          <pc:sldMk cId="3853473250" sldId="4440"/>
        </pc:sldMkLst>
      </pc:sldChg>
      <pc:sldChg chg="del">
        <pc:chgData name="Urszula Markowska-Kaczmar" userId="S::urszula.markowska-kaczmar@wsb.wroclaw.pl::5fc9f254-aa18-4a1c-b415-1de57a8f4e3c" providerId="AD" clId="Web-{F3A88155-9B56-68DC-C094-F9CBD2FD62AE}" dt="2023-04-13T13:02:39.479" v="1"/>
        <pc:sldMkLst>
          <pc:docMk/>
          <pc:sldMk cId="3048390936" sldId="4441"/>
        </pc:sldMkLst>
      </pc:sldChg>
      <pc:sldChg chg="del">
        <pc:chgData name="Urszula Markowska-Kaczmar" userId="S::urszula.markowska-kaczmar@wsb.wroclaw.pl::5fc9f254-aa18-4a1c-b415-1de57a8f4e3c" providerId="AD" clId="Web-{F3A88155-9B56-68DC-C094-F9CBD2FD62AE}" dt="2023-04-13T13:02:39.479" v="2"/>
        <pc:sldMkLst>
          <pc:docMk/>
          <pc:sldMk cId="2500716436" sldId="4442"/>
        </pc:sldMkLst>
      </pc:sldChg>
      <pc:sldChg chg="del">
        <pc:chgData name="Urszula Markowska-Kaczmar" userId="S::urszula.markowska-kaczmar@wsb.wroclaw.pl::5fc9f254-aa18-4a1c-b415-1de57a8f4e3c" providerId="AD" clId="Web-{F3A88155-9B56-68DC-C094-F9CBD2FD62AE}" dt="2023-04-13T13:02:39.479" v="3"/>
        <pc:sldMkLst>
          <pc:docMk/>
          <pc:sldMk cId="2024629548" sldId="4443"/>
        </pc:sldMkLst>
      </pc:sldChg>
    </pc:docChg>
  </pc:docChgLst>
  <pc:docChgLst>
    <pc:chgData name="Jerzy Jaroszewski" userId="S::jerzy.jaroszewski@wsb.wroclaw.pl::588c7665-f604-4550-8f0c-8d1814f26407" providerId="AD" clId="Web-{8A039E71-5AC1-68EE-4991-EDCC9A82E679}"/>
    <pc:docChg chg="addSld modSld">
      <pc:chgData name="Jerzy Jaroszewski" userId="S::jerzy.jaroszewski@wsb.wroclaw.pl::588c7665-f604-4550-8f0c-8d1814f26407" providerId="AD" clId="Web-{8A039E71-5AC1-68EE-4991-EDCC9A82E679}" dt="2023-04-12T09:36:51.832" v="4"/>
      <pc:docMkLst>
        <pc:docMk/>
      </pc:docMkLst>
      <pc:sldChg chg="modSp">
        <pc:chgData name="Jerzy Jaroszewski" userId="S::jerzy.jaroszewski@wsb.wroclaw.pl::588c7665-f604-4550-8f0c-8d1814f26407" providerId="AD" clId="Web-{8A039E71-5AC1-68EE-4991-EDCC9A82E679}" dt="2023-04-12T09:35:03.201" v="3" actId="688"/>
        <pc:sldMkLst>
          <pc:docMk/>
          <pc:sldMk cId="0" sldId="256"/>
        </pc:sldMkLst>
        <pc:spChg chg="mod">
          <ac:chgData name="Jerzy Jaroszewski" userId="S::jerzy.jaroszewski@wsb.wroclaw.pl::588c7665-f604-4550-8f0c-8d1814f26407" providerId="AD" clId="Web-{8A039E71-5AC1-68EE-4991-EDCC9A82E679}" dt="2023-04-12T09:35:03.201" v="3" actId="688"/>
          <ac:spMkLst>
            <pc:docMk/>
            <pc:sldMk cId="0" sldId="256"/>
            <ac:spMk id="190" creationId="{00000000-0000-0000-0000-000000000000}"/>
          </ac:spMkLst>
        </pc:spChg>
      </pc:sldChg>
      <pc:sldChg chg="new">
        <pc:chgData name="Jerzy Jaroszewski" userId="S::jerzy.jaroszewski@wsb.wroclaw.pl::588c7665-f604-4550-8f0c-8d1814f26407" providerId="AD" clId="Web-{8A039E71-5AC1-68EE-4991-EDCC9A82E679}" dt="2023-04-12T09:36:51.832" v="4"/>
        <pc:sldMkLst>
          <pc:docMk/>
          <pc:sldMk cId="198754273" sldId="4437"/>
        </pc:sldMkLst>
      </pc:sldChg>
    </pc:docChg>
  </pc:docChgLst>
  <pc:docChgLst>
    <pc:chgData name="Jerzy Jaroszewski" userId="S::jerzy.jaroszewski@wsb.wroclaw.pl::588c7665-f604-4550-8f0c-8d1814f26407" providerId="AD" clId="Web-{DD7EC1B7-96BE-DE7D-1EE8-BD4828711012}"/>
    <pc:docChg chg="addSld modSld">
      <pc:chgData name="Jerzy Jaroszewski" userId="S::jerzy.jaroszewski@wsb.wroclaw.pl::588c7665-f604-4550-8f0c-8d1814f26407" providerId="AD" clId="Web-{DD7EC1B7-96BE-DE7D-1EE8-BD4828711012}" dt="2023-04-12T09:31:23.866" v="7" actId="14100"/>
      <pc:docMkLst>
        <pc:docMk/>
      </pc:docMkLst>
      <pc:sldChg chg="modSp">
        <pc:chgData name="Jerzy Jaroszewski" userId="S::jerzy.jaroszewski@wsb.wroclaw.pl::588c7665-f604-4550-8f0c-8d1814f26407" providerId="AD" clId="Web-{DD7EC1B7-96BE-DE7D-1EE8-BD4828711012}" dt="2023-04-12T09:25:36.304" v="2" actId="14100"/>
        <pc:sldMkLst>
          <pc:docMk/>
          <pc:sldMk cId="0" sldId="256"/>
        </pc:sldMkLst>
        <pc:spChg chg="mod">
          <ac:chgData name="Jerzy Jaroszewski" userId="S::jerzy.jaroszewski@wsb.wroclaw.pl::588c7665-f604-4550-8f0c-8d1814f26407" providerId="AD" clId="Web-{DD7EC1B7-96BE-DE7D-1EE8-BD4828711012}" dt="2023-04-12T09:25:36.304" v="2" actId="14100"/>
          <ac:spMkLst>
            <pc:docMk/>
            <pc:sldMk cId="0" sldId="256"/>
            <ac:spMk id="190" creationId="{00000000-0000-0000-0000-000000000000}"/>
          </ac:spMkLst>
        </pc:spChg>
      </pc:sldChg>
      <pc:sldChg chg="modSp">
        <pc:chgData name="Jerzy Jaroszewski" userId="S::jerzy.jaroszewski@wsb.wroclaw.pl::588c7665-f604-4550-8f0c-8d1814f26407" providerId="AD" clId="Web-{DD7EC1B7-96BE-DE7D-1EE8-BD4828711012}" dt="2023-04-12T09:30:53.927" v="4" actId="14100"/>
        <pc:sldMkLst>
          <pc:docMk/>
          <pc:sldMk cId="2542170109" sldId="4434"/>
        </pc:sldMkLst>
        <pc:spChg chg="mod">
          <ac:chgData name="Jerzy Jaroszewski" userId="S::jerzy.jaroszewski@wsb.wroclaw.pl::588c7665-f604-4550-8f0c-8d1814f26407" providerId="AD" clId="Web-{DD7EC1B7-96BE-DE7D-1EE8-BD4828711012}" dt="2023-04-12T09:30:53.927" v="4" actId="14100"/>
          <ac:spMkLst>
            <pc:docMk/>
            <pc:sldMk cId="2542170109" sldId="4434"/>
            <ac:spMk id="16" creationId="{B4630AA9-DDF6-7D46-4D24-B3736756A44F}"/>
          </ac:spMkLst>
        </pc:spChg>
      </pc:sldChg>
      <pc:sldChg chg="modSp add replId">
        <pc:chgData name="Jerzy Jaroszewski" userId="S::jerzy.jaroszewski@wsb.wroclaw.pl::588c7665-f604-4550-8f0c-8d1814f26407" providerId="AD" clId="Web-{DD7EC1B7-96BE-DE7D-1EE8-BD4828711012}" dt="2023-04-12T09:31:23.866" v="7" actId="14100"/>
        <pc:sldMkLst>
          <pc:docMk/>
          <pc:sldMk cId="1563085244" sldId="4435"/>
        </pc:sldMkLst>
        <pc:spChg chg="mod">
          <ac:chgData name="Jerzy Jaroszewski" userId="S::jerzy.jaroszewski@wsb.wroclaw.pl::588c7665-f604-4550-8f0c-8d1814f26407" providerId="AD" clId="Web-{DD7EC1B7-96BE-DE7D-1EE8-BD4828711012}" dt="2023-04-12T09:31:23.866" v="7" actId="14100"/>
          <ac:spMkLst>
            <pc:docMk/>
            <pc:sldMk cId="1563085244" sldId="4435"/>
            <ac:spMk id="1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D5D9-7C3B-40F9-9AB8-DDFAEE6819C1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FF68F-06B8-46C0-BF33-1B7AE6637A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3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62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245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04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Okładk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3760" y="4102105"/>
            <a:ext cx="11004479" cy="58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4000" b="1" i="0" u="none" strike="noStrike" cap="none">
                <a:solidFill>
                  <a:schemeClr val="dk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3761" y="4781725"/>
            <a:ext cx="11004480" cy="68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93761" y="3946718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2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" name="Obraz 3" descr="Obraz zawierający logo&#10;&#10;Opis wygenerowany automatycznie">
            <a:extLst>
              <a:ext uri="{FF2B5EF4-FFF2-40B4-BE49-F238E27FC236}">
                <a16:creationId xmlns:a16="http://schemas.microsoft.com/office/drawing/2014/main" id="{9CD87BEA-A91D-6D60-66D1-C85023D53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803488" y="671222"/>
            <a:ext cx="3951550" cy="12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8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ło, cytat 3">
  <p:cSld name="Hasło, cytat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/>
          <p:nvPr/>
        </p:nvSpPr>
        <p:spPr>
          <a:xfrm>
            <a:off x="3140775" y="1824960"/>
            <a:ext cx="9051225" cy="5033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41458" rIns="82939" bIns="4145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31" name="Google Shape;131;p13"/>
          <p:cNvCxnSpPr/>
          <p:nvPr/>
        </p:nvCxnSpPr>
        <p:spPr>
          <a:xfrm>
            <a:off x="3386969" y="6186777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3"/>
          <p:cNvCxnSpPr/>
          <p:nvPr/>
        </p:nvCxnSpPr>
        <p:spPr>
          <a:xfrm>
            <a:off x="3386969" y="206311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3386970" y="2344850"/>
            <a:ext cx="8211271" cy="67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40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endParaRPr/>
          </a:p>
        </p:txBody>
      </p:sp>
      <p:cxnSp>
        <p:nvCxnSpPr>
          <p:cNvPr id="135" name="Google Shape;135;p13"/>
          <p:cNvCxnSpPr/>
          <p:nvPr/>
        </p:nvCxnSpPr>
        <p:spPr>
          <a:xfrm>
            <a:off x="3386969" y="4173029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3"/>
          <p:cNvSpPr txBox="1"/>
          <p:nvPr/>
        </p:nvSpPr>
        <p:spPr>
          <a:xfrm>
            <a:off x="3386970" y="4342604"/>
            <a:ext cx="8211271" cy="20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4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sz="145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3"/>
          <p:cNvCxnSpPr/>
          <p:nvPr/>
        </p:nvCxnSpPr>
        <p:spPr>
          <a:xfrm>
            <a:off x="593761" y="6186777"/>
            <a:ext cx="22970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Obraz 2" descr="Obraz zawierający logo&#10;&#10;Opis wygenerowany automatycznie">
            <a:extLst>
              <a:ext uri="{FF2B5EF4-FFF2-40B4-BE49-F238E27FC236}">
                <a16:creationId xmlns:a16="http://schemas.microsoft.com/office/drawing/2014/main" id="{CEDA7C22-9826-9536-E9A5-662896E57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3386969" y="405981"/>
            <a:ext cx="3951550" cy="12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a strona">
  <p:cSld name="Pusta strona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30;p13">
            <a:extLst>
              <a:ext uri="{FF2B5EF4-FFF2-40B4-BE49-F238E27FC236}">
                <a16:creationId xmlns:a16="http://schemas.microsoft.com/office/drawing/2014/main" id="{09900C4C-3894-D7C6-DB78-5E8B41F76B3D}"/>
              </a:ext>
            </a:extLst>
          </p:cNvPr>
          <p:cNvSpPr txBox="1">
            <a:spLocks/>
          </p:cNvSpPr>
          <p:nvPr userDrawn="1"/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pl-PL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Obraz 3" descr="Obraz zawierający logo&#10;&#10;Opis wygenerowany automatycznie">
            <a:extLst>
              <a:ext uri="{FF2B5EF4-FFF2-40B4-BE49-F238E27FC236}">
                <a16:creationId xmlns:a16="http://schemas.microsoft.com/office/drawing/2014/main" id="{D7C0BC27-35B2-7A4B-31FC-7A2A6C1C3E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593760" y="6208830"/>
            <a:ext cx="1723663" cy="5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końcowy">
  <p:cSld name="slajd końcow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7" name="Google Shape;157;p16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16"/>
          <p:cNvCxnSpPr/>
          <p:nvPr/>
        </p:nvCxnSpPr>
        <p:spPr>
          <a:xfrm>
            <a:off x="593758" y="277822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593759" y="3059960"/>
            <a:ext cx="8211271" cy="13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44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endParaRPr/>
          </a:p>
        </p:txBody>
      </p:sp>
      <p:sp>
        <p:nvSpPr>
          <p:cNvPr id="5" name="Google Shape;130;p13">
            <a:extLst>
              <a:ext uri="{FF2B5EF4-FFF2-40B4-BE49-F238E27FC236}">
                <a16:creationId xmlns:a16="http://schemas.microsoft.com/office/drawing/2014/main" id="{252A84D3-E0D2-5399-A9D3-9BAA36CFA6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2" name="Obraz 1" descr="Obraz zawierający logo&#10;&#10;Opis wygenerowany automatycznie">
            <a:extLst>
              <a:ext uri="{FF2B5EF4-FFF2-40B4-BE49-F238E27FC236}">
                <a16:creationId xmlns:a16="http://schemas.microsoft.com/office/drawing/2014/main" id="{1ECE6852-B980-42E9-E27D-352B80C7C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593758" y="545716"/>
            <a:ext cx="3951550" cy="12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5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CA5B16-34F4-DA02-F013-931FFE838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C36A506-7B52-B7D2-57AB-89837D231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264A79-3432-E873-DF6C-7B26C056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0D9269-B816-C91E-4092-45AF8F13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08E2A7-6A6B-9D47-EA51-03905EF9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246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39EA5B-F09E-C269-EBE1-058D09E1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F2807B-5526-10C1-C0AA-C34E13E7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F5D361-BF83-D4D6-F932-11435971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DF04A3-F7D0-8AB2-DAF7-B8C78475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988592-33BF-1CA0-D9B0-B7A3ACE3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94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955E3-FCFB-128C-62FE-88117F6D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F5848DC-BD91-6979-1E62-7EE39CDE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750E37-5A52-5E04-1F3E-99E24A6F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C37E07-455A-56FF-15BB-F0334246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DAFB7F-9B6B-8F81-742E-8F171A56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25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F5897B-A019-CF70-531C-E9A41E8C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599654-4E5E-3916-298D-AC32A0482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D8597C4-651C-B665-AD08-C7C5A139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0C6FB3-B27F-9F9A-FDC3-FCCCD0F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6A01B8-A181-7FEB-FA88-D2E77F3A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A6540E-0FBF-8665-865D-A5BC67B6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72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C5A0A-FF3C-FC29-9482-3284F487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8B1F117-0C30-0729-BB91-9F0F48CD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0A9FE1-8AF8-EE09-5440-14A3F346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762085-C221-9689-AD57-A6D39C4D3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59882EE-0645-0EF3-1564-1089F7590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EE443C7-3727-51C4-39B0-0C307716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8940D09-0E61-7384-227F-5399BD09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21B9FD0-74BD-5723-4FF6-B2D8981D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1519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677E5C-6BAF-0CA3-0B4E-93868845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CB1292C-8227-D316-3E24-E0E3839E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979129-6E49-56F1-3995-0FBD6792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1648366-FCF7-B8B4-C1D4-2332102B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5211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C6E8DBB-D388-4992-C753-102D2419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42494B6-5CA5-8A5E-4501-51976AA5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0E9615C-03DA-F77F-4C0A-6BE08866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64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93761" y="649170"/>
            <a:ext cx="11004479" cy="58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600" b="1" i="0" u="none" strike="noStrike" cap="none">
                <a:solidFill>
                  <a:schemeClr val="dk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93761" y="1342101"/>
            <a:ext cx="11004479" cy="43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2"/>
          </p:nvPr>
        </p:nvSpPr>
        <p:spPr>
          <a:xfrm>
            <a:off x="593760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" name="Obraz 2" descr="Obraz zawierający logo&#10;&#10;Opis wygenerowany automatycznie">
            <a:extLst>
              <a:ext uri="{FF2B5EF4-FFF2-40B4-BE49-F238E27FC236}">
                <a16:creationId xmlns:a16="http://schemas.microsoft.com/office/drawing/2014/main" id="{72784BDC-835C-6490-8DFD-00E1EF84C6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593760" y="6208830"/>
            <a:ext cx="1723663" cy="5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7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5B3447-75F3-B0EF-9E4B-6974570C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173BA0-CF2E-4398-4A62-9372A77A1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54611B8-0BC9-B44F-FB90-5556FC0A0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0A3960-356D-811C-C6AF-9A88E3FA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2FA344-4FD9-C09F-AD7E-DEF20AB0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CF54994-1006-98D7-4F1D-6168BD07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793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6E0071-EEB4-FE3C-706A-A882034F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69F6539-1FFE-8880-7988-4D3B5AB64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1B893F3-15FF-BEA9-7600-EEC2766E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AA1A6E-BBF3-A0FA-37A9-474DD2E4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19B054-D046-F55B-7E88-91B9F393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CE41E9-F4F3-0C1E-7F2D-5C9E66C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3729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A1DF6-648D-8ABB-536F-3D71BFF6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E273437-FC58-D62B-ABCF-2F678241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A813A7-2B7A-E79B-E91F-FA963C47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C81054-37A1-A3C1-0E10-7523F96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A2A1A7-E680-971F-9EDC-3A51BA96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672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65C3C3C-BBC6-7D15-E178-EB614F4BD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0460312-7FAE-A475-CBE1-E7FB74C73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F0F4CD-933B-D537-A4F9-4CF8C4CC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4132D4-4514-3B0B-4D35-568698E0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59FEA7-4461-1AC2-4D53-592EC6EE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957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4"/>
          <p:cNvCxnSpPr/>
          <p:nvPr/>
        </p:nvCxnSpPr>
        <p:spPr>
          <a:xfrm>
            <a:off x="502419" y="482321"/>
            <a:ext cx="111436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53;p14"/>
          <p:cNvCxnSpPr/>
          <p:nvPr/>
        </p:nvCxnSpPr>
        <p:spPr>
          <a:xfrm>
            <a:off x="524189" y="6382379"/>
            <a:ext cx="1114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190" y="898892"/>
            <a:ext cx="3095620" cy="530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75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2 kolumny">
  <p:cSld name="slajd tytuł + treść - 2 kolumn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93760" y="1395895"/>
            <a:ext cx="5378237" cy="43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220001" y="1395895"/>
            <a:ext cx="5378238" cy="43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593761" y="640205"/>
            <a:ext cx="11004479" cy="55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600" b="1" i="0" u="none" strike="noStrike" cap="none">
                <a:solidFill>
                  <a:schemeClr val="dk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48" name="Google Shape;48;p5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body" idx="3"/>
          </p:nvPr>
        </p:nvSpPr>
        <p:spPr>
          <a:xfrm>
            <a:off x="593760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4"/>
          </p:nvPr>
        </p:nvSpPr>
        <p:spPr>
          <a:xfrm>
            <a:off x="6220000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" name="Obraz 2" descr="Obraz zawierający logo&#10;&#10;Opis wygenerowany automatycznie">
            <a:extLst>
              <a:ext uri="{FF2B5EF4-FFF2-40B4-BE49-F238E27FC236}">
                <a16:creationId xmlns:a16="http://schemas.microsoft.com/office/drawing/2014/main" id="{C70437AD-8907-45F6-A26A-B98B7DA2B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593760" y="6208830"/>
            <a:ext cx="1723663" cy="5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ajd tytuł + treść- 4 kolumny">
  <p:cSld name="1_slajd tytuł + treść- 4 kolumn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593761" y="1395895"/>
            <a:ext cx="2547015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6220001" y="1395895"/>
            <a:ext cx="2585030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93761" y="631240"/>
            <a:ext cx="11004479" cy="59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600" b="1" i="0" u="none" strike="noStrike" cap="none">
                <a:solidFill>
                  <a:schemeClr val="dk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60" name="Google Shape;60;p6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3386969" y="1395895"/>
            <a:ext cx="2585030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9051225" y="1395895"/>
            <a:ext cx="2547015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" name="Obraz 2" descr="Obraz zawierający logo&#10;&#10;Opis wygenerowany automatycznie">
            <a:extLst>
              <a:ext uri="{FF2B5EF4-FFF2-40B4-BE49-F238E27FC236}">
                <a16:creationId xmlns:a16="http://schemas.microsoft.com/office/drawing/2014/main" id="{9DCEAF45-2657-E191-E063-9CA6AF5BE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593760" y="6208830"/>
            <a:ext cx="1723663" cy="5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ona przekładkowa">
  <p:cSld name="Strona przekładkowa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593761" y="4043083"/>
            <a:ext cx="11004479" cy="61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40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593761" y="4761122"/>
            <a:ext cx="11004479" cy="117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2205"/>
              <a:buFont typeface="Arial"/>
              <a:buNone/>
              <a:defRPr sz="20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984"/>
              <a:buFont typeface="Arial"/>
              <a:buNone/>
              <a:defRPr sz="18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6" name="Google Shape;66;p7"/>
          <p:cNvCxnSpPr/>
          <p:nvPr/>
        </p:nvCxnSpPr>
        <p:spPr>
          <a:xfrm>
            <a:off x="593761" y="3951775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7"/>
          <p:cNvCxnSpPr/>
          <p:nvPr/>
        </p:nvCxnSpPr>
        <p:spPr>
          <a:xfrm>
            <a:off x="593761" y="6186777"/>
            <a:ext cx="1100448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2"/>
          </p:nvPr>
        </p:nvSpPr>
        <p:spPr>
          <a:xfrm>
            <a:off x="593761" y="371559"/>
            <a:ext cx="11004479" cy="332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" name="Obraz 2" descr="Obraz zawierający logo&#10;&#10;Opis wygenerowany automatycznie">
            <a:extLst>
              <a:ext uri="{FF2B5EF4-FFF2-40B4-BE49-F238E27FC236}">
                <a16:creationId xmlns:a16="http://schemas.microsoft.com/office/drawing/2014/main" id="{526163FF-1189-3BA9-BADB-0CE61C3CA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593760" y="6208830"/>
            <a:ext cx="1723663" cy="5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duży tytuł + treść">
  <p:cSld name="slajd duży tytuł + treść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593761" y="702959"/>
            <a:ext cx="11004479" cy="13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36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593761" y="2459977"/>
            <a:ext cx="11004479" cy="32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78;p8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2"/>
          </p:nvPr>
        </p:nvSpPr>
        <p:spPr>
          <a:xfrm>
            <a:off x="593760" y="5818211"/>
            <a:ext cx="5378238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" name="Obraz 2" descr="Obraz zawierający logo&#10;&#10;Opis wygenerowany automatycznie">
            <a:extLst>
              <a:ext uri="{FF2B5EF4-FFF2-40B4-BE49-F238E27FC236}">
                <a16:creationId xmlns:a16="http://schemas.microsoft.com/office/drawing/2014/main" id="{CAEE1262-D42C-6C46-8C0A-5019B3E4FD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593760" y="6208830"/>
            <a:ext cx="1723663" cy="5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duży tytul + 2x treść" type="obj">
  <p:cSld name="slajd duży tytul + 2x treść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593761" y="702959"/>
            <a:ext cx="11004479" cy="13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36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593761" y="2459977"/>
            <a:ext cx="5378238" cy="32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6" name="Google Shape;86;p9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9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6220002" y="2459977"/>
            <a:ext cx="5378238" cy="32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" name="Obraz 2" descr="Obraz zawierający logo&#10;&#10;Opis wygenerowany automatycznie">
            <a:extLst>
              <a:ext uri="{FF2B5EF4-FFF2-40B4-BE49-F238E27FC236}">
                <a16:creationId xmlns:a16="http://schemas.microsoft.com/office/drawing/2014/main" id="{BA36EE24-1E82-58EC-127D-D6C0D35B2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593760" y="6208830"/>
            <a:ext cx="1723663" cy="5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mieszany">
  <p:cSld name="slajd mieszan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593761" y="807668"/>
            <a:ext cx="4178265" cy="1249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32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5026539" y="807669"/>
            <a:ext cx="6571701" cy="48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593761" y="2732675"/>
            <a:ext cx="4178265" cy="321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43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0" name="Google Shape;100;p10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5023173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10"/>
          <p:cNvCxnSpPr/>
          <p:nvPr/>
        </p:nvCxnSpPr>
        <p:spPr>
          <a:xfrm>
            <a:off x="593761" y="2559742"/>
            <a:ext cx="41782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Obraz 2" descr="Obraz zawierający logo&#10;&#10;Opis wygenerowany automatycznie">
            <a:extLst>
              <a:ext uri="{FF2B5EF4-FFF2-40B4-BE49-F238E27FC236}">
                <a16:creationId xmlns:a16="http://schemas.microsoft.com/office/drawing/2014/main" id="{887491A0-21C8-C551-435E-F5163ECCD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593760" y="6208830"/>
            <a:ext cx="1723663" cy="5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ło, cytat 2">
  <p:cSld name="Hasło, cytat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/>
          <p:nvPr/>
        </p:nvSpPr>
        <p:spPr>
          <a:xfrm>
            <a:off x="3140775" y="1824960"/>
            <a:ext cx="9051225" cy="5033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41458" rIns="82939" bIns="4145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20" name="Google Shape;120;p12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2"/>
          <p:cNvCxnSpPr/>
          <p:nvPr/>
        </p:nvCxnSpPr>
        <p:spPr>
          <a:xfrm>
            <a:off x="3386969" y="206311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3386970" y="2344850"/>
            <a:ext cx="8211271" cy="67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40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endParaRPr/>
          </a:p>
        </p:txBody>
      </p:sp>
      <p:cxnSp>
        <p:nvCxnSpPr>
          <p:cNvPr id="124" name="Google Shape;124;p12"/>
          <p:cNvCxnSpPr/>
          <p:nvPr/>
        </p:nvCxnSpPr>
        <p:spPr>
          <a:xfrm>
            <a:off x="3386969" y="4173029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12"/>
          <p:cNvSpPr txBox="1"/>
          <p:nvPr/>
        </p:nvSpPr>
        <p:spPr>
          <a:xfrm>
            <a:off x="3386970" y="4342604"/>
            <a:ext cx="8211271" cy="20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4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sz="145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 descr="Obraz zawierający logo&#10;&#10;Opis wygenerowany automatycznie">
            <a:extLst>
              <a:ext uri="{FF2B5EF4-FFF2-40B4-BE49-F238E27FC236}">
                <a16:creationId xmlns:a16="http://schemas.microsoft.com/office/drawing/2014/main" id="{2A9FC481-BA24-9EA3-6E75-08309AE97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t="26807" r="13365" b="27209"/>
          <a:stretch/>
        </p:blipFill>
        <p:spPr>
          <a:xfrm>
            <a:off x="3386969" y="395514"/>
            <a:ext cx="3951550" cy="12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93761" y="702960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  <a:buFont typeface="Georgia"/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93761" y="1373675"/>
            <a:ext cx="1100447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l-PL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l-PL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385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 dirty="0">
          <a:solidFill>
            <a:schemeClr val="dk1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Georgia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90470CC-5038-D46F-45E2-2F7D705A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7BAE58-78DD-F13D-94E6-02AFEDE1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F7A962-5D56-333E-D6A2-0EEC6CDB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8CD9-CCFB-3F4B-A75C-FB4B299F66BE}" type="datetimeFigureOut">
              <a:rPr lang="pl-PL" smtClean="0"/>
              <a:t>13.04.2023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197133-4C38-88B4-269E-3632F50BD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698AA8-76CD-86A8-05D3-8005991F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06B-EBDE-5245-ABBD-8C213EF267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10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Tytuł prezentacji</a:t>
            </a:r>
          </a:p>
        </p:txBody>
      </p:sp>
      <p:sp>
        <p:nvSpPr>
          <p:cNvPr id="13" name="Podtytuł 12">
            <a:extLst>
              <a:ext uri="{FF2B5EF4-FFF2-40B4-BE49-F238E27FC236}">
                <a16:creationId xmlns:a16="http://schemas.microsoft.com/office/drawing/2014/main" id="{F0F97A3D-0034-7A3F-B08B-FFD318AF9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0" name="Google Shape;190;p19"/>
          <p:cNvSpPr/>
          <p:nvPr/>
        </p:nvSpPr>
        <p:spPr>
          <a:xfrm rot="-8640000" flipV="1">
            <a:off x="499009" y="436597"/>
            <a:ext cx="70945" cy="201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C9599-FB35-0084-5889-94890BA0C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5DF4C3-DF5D-D690-5838-F9B4792D5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60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Tytuł prezentacji</a:t>
            </a:r>
          </a:p>
        </p:txBody>
      </p:sp>
      <p:sp>
        <p:nvSpPr>
          <p:cNvPr id="13" name="Podtytuł 12">
            <a:extLst>
              <a:ext uri="{FF2B5EF4-FFF2-40B4-BE49-F238E27FC236}">
                <a16:creationId xmlns:a16="http://schemas.microsoft.com/office/drawing/2014/main" id="{F0F97A3D-0034-7A3F-B08B-FFD318AF9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0" name="Google Shape;190;p19"/>
          <p:cNvSpPr/>
          <p:nvPr/>
        </p:nvSpPr>
        <p:spPr>
          <a:xfrm rot="-8640000" flipV="1">
            <a:off x="499009" y="436597"/>
            <a:ext cx="70945" cy="201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47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64723D79-4225-D99F-2E17-5038B3D4B4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319D227-141F-B519-2469-19697B0E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5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Tytuł prezentacji</a:t>
            </a:r>
          </a:p>
        </p:txBody>
      </p:sp>
      <p:sp>
        <p:nvSpPr>
          <p:cNvPr id="13" name="Podtytuł 12">
            <a:extLst>
              <a:ext uri="{FF2B5EF4-FFF2-40B4-BE49-F238E27FC236}">
                <a16:creationId xmlns:a16="http://schemas.microsoft.com/office/drawing/2014/main" id="{F0F97A3D-0034-7A3F-B08B-FFD318AF9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0" name="Google Shape;190;p19"/>
          <p:cNvSpPr/>
          <p:nvPr/>
        </p:nvSpPr>
        <p:spPr>
          <a:xfrm>
            <a:off x="685916" y="695985"/>
            <a:ext cx="4067850" cy="14227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08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52F67E6C-242C-4F85-4BA5-A2C3F444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Symbol zastępczy tekstu 14">
            <a:extLst>
              <a:ext uri="{FF2B5EF4-FFF2-40B4-BE49-F238E27FC236}">
                <a16:creationId xmlns:a16="http://schemas.microsoft.com/office/drawing/2014/main" id="{3A020652-BD68-1BD9-196D-52383C802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l-PL"/>
              <a:pPr/>
              <a:t>6</a:t>
            </a:fld>
            <a:endParaRPr lang="pl-PL"/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B4630AA9-DDF6-7D46-4D24-B3736756A44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3760" y="5818211"/>
            <a:ext cx="3289216" cy="1149184"/>
          </a:xfrm>
        </p:spPr>
        <p:txBody>
          <a:bodyPr/>
          <a:lstStyle/>
          <a:p>
            <a:endParaRPr lang="pl-PL"/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17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07670BD396ED4BB0537DCB038A0AF9" ma:contentTypeVersion="14" ma:contentTypeDescription="Utwórz nowy dokument." ma:contentTypeScope="" ma:versionID="372556f95a037e5ab77408992e2485de">
  <xsd:schema xmlns:xsd="http://www.w3.org/2001/XMLSchema" xmlns:xs="http://www.w3.org/2001/XMLSchema" xmlns:p="http://schemas.microsoft.com/office/2006/metadata/properties" xmlns:ns2="d4b589cb-724e-463a-a833-211af6dbf992" xmlns:ns3="42c62bb8-2b1c-4034-ae0e-f19e9e41fe3e" targetNamespace="http://schemas.microsoft.com/office/2006/metadata/properties" ma:root="true" ma:fieldsID="73db528fbd692d34493125dafceeb381" ns2:_="" ns3:_="">
    <xsd:import namespace="d4b589cb-724e-463a-a833-211af6dbf992"/>
    <xsd:import namespace="42c62bb8-2b1c-4034-ae0e-f19e9e41f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589cb-724e-463a-a833-211af6dbf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Tagi obrazów" ma:readOnly="false" ma:fieldId="{5cf76f15-5ced-4ddc-b409-7134ff3c332f}" ma:taxonomyMulti="true" ma:sspId="d134e4b8-377d-442c-b5bd-7a06feb52b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62bb8-2b1c-4034-ae0e-f19e9e41f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1a9759f-7298-4b96-b811-a83bcfcf9e67}" ma:internalName="TaxCatchAll" ma:showField="CatchAllData" ma:web="42c62bb8-2b1c-4034-ae0e-f19e9e41f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2c62bb8-2b1c-4034-ae0e-f19e9e41fe3e">
      <UserInfo>
        <DisplayName>Ewelina Średzińska</DisplayName>
        <AccountId>31</AccountId>
        <AccountType/>
      </UserInfo>
      <UserInfo>
        <DisplayName>NT Service\spsearch</DisplayName>
        <AccountId>11</AccountId>
        <AccountType/>
      </UserInfo>
      <UserInfo>
        <DisplayName>Limited Access System Group For List ac766408-a653-4b67-a9fe-6e3e22e0c065</DisplayName>
        <AccountId>20</AccountId>
        <AccountType/>
      </UserInfo>
      <UserInfo>
        <DisplayName>Mikołaj Ilecki</DisplayName>
        <AccountId>17</AccountId>
        <AccountType/>
      </UserInfo>
      <UserInfo>
        <DisplayName>Arkadiusz Doczyk</DisplayName>
        <AccountId>91</AccountId>
        <AccountType/>
      </UserInfo>
    </SharedWithUsers>
    <lcf76f155ced4ddcb4097134ff3c332f xmlns="d4b589cb-724e-463a-a833-211af6dbf992">
      <Terms xmlns="http://schemas.microsoft.com/office/infopath/2007/PartnerControls"/>
    </lcf76f155ced4ddcb4097134ff3c332f>
    <TaxCatchAll xmlns="42c62bb8-2b1c-4034-ae0e-f19e9e41fe3e" xsi:nil="true"/>
  </documentManagement>
</p:properties>
</file>

<file path=customXml/itemProps1.xml><?xml version="1.0" encoding="utf-8"?>
<ds:datastoreItem xmlns:ds="http://schemas.openxmlformats.org/officeDocument/2006/customXml" ds:itemID="{E3C0B90A-C52C-44A3-8B28-1EFDD96460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D72EC2-8BE3-4BF7-A27A-E7DD351B0B92}">
  <ds:schemaRefs>
    <ds:schemaRef ds:uri="42c62bb8-2b1c-4034-ae0e-f19e9e41fe3e"/>
    <ds:schemaRef ds:uri="d4b589cb-724e-463a-a833-211af6dbf9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47D6F3-2A49-4F89-9265-CD52A17ECC67}">
  <ds:schemaRefs>
    <ds:schemaRef ds:uri="15bc4bbb-e835-448b-ba0b-a0d57c57eb8e"/>
    <ds:schemaRef ds:uri="42c62bb8-2b1c-4034-ae0e-f19e9e41fe3e"/>
    <ds:schemaRef ds:uri="a353d86e-8470-447b-9648-0c0bfbcc6a38"/>
    <ds:schemaRef ds:uri="d4b589cb-724e-463a-a833-211af6dbf9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Motyw pakietu Office</vt:lpstr>
      <vt:lpstr>Tytuł prezentacji</vt:lpstr>
      <vt:lpstr>PowerPoint Presentation</vt:lpstr>
      <vt:lpstr>Tytuł prezentacji</vt:lpstr>
      <vt:lpstr>PowerPoint Presentation</vt:lpstr>
      <vt:lpstr>Tytuł prezentacji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 Uniwersytet WSB Merito Opole</dc:title>
  <dc:creator>Paweł Zeller</dc:creator>
  <cp:revision>8</cp:revision>
  <dcterms:created xsi:type="dcterms:W3CDTF">2021-02-11T13:48:28Z</dcterms:created>
  <dcterms:modified xsi:type="dcterms:W3CDTF">2023-04-13T13:02:39Z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0x0101006007670BD396ED4BB0537DCB038A0AF9</vt:lpwstr>
  </property>
  <property fmtid="{D5CDD505-2E9C-101B-9397-08002B2CF9AE}" pid="3" name="MediaServiceImageTags">
    <vt:lpwstr/>
  </property>
</Properties>
</file>