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4631"/>
  </p:normalViewPr>
  <p:slideViewPr>
    <p:cSldViewPr snapToGrid="0" snapToObjects="1">
      <p:cViewPr varScale="1">
        <p:scale>
          <a:sx n="51" d="100"/>
          <a:sy n="51" d="100"/>
        </p:scale>
        <p:origin x="20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75E0-483F-BE42-A457-AD4841F94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D692F-FB75-3140-BE4F-145FA0580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D51A-A36C-3441-A69D-9993FB9A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E46D-4365-364C-963C-9D42DA68800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E2B9-2C75-CE4A-B3C1-59EDDB38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A60F3-E8A0-7C45-9668-B2BB9DBA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137-458A-6A45-AD7C-A1286B31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6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E40C-21E4-AD4E-B962-15F32CD3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D44C-1F68-B945-8F17-7870EA52F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B032-1FF3-2B42-81D7-A7BC6FA1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E46D-4365-364C-963C-9D42DA68800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5C2D-D2E6-4C42-B3FB-81DB10EE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A4EF-5852-FB4B-9E74-10E6810C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137-458A-6A45-AD7C-A1286B31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530C0-9B53-D940-82ED-EB62F9CF9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F4D06-9BB7-194C-AD89-2BA3F4BF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334-E84A-A847-9305-2AD30A08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E46D-4365-364C-963C-9D42DA68800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1A6E-DA68-FA4D-88F8-64A3EB47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51F19-5C72-BF43-A8C4-0156D7B2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137-458A-6A45-AD7C-A1286B31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492A-2B10-784D-A9E5-B7C5F930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5F68-F6BD-7349-994D-D8DED8F9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C458-A266-FF43-A047-A3958466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E46D-4365-364C-963C-9D42DA68800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C1509-1F62-AB46-95A5-F5B1AA03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75C8C-F6E7-2C4C-920F-B38E4061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137-458A-6A45-AD7C-A1286B31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0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A53C-C5B6-A249-AE7C-CC577358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D60EE-33D1-DA41-B2D7-C324C2B2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9186-0C41-9E48-90D0-EE9D1A21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E46D-4365-364C-963C-9D42DA68800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A03B-C05B-9F48-A04C-4749535E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0FC-F3C8-E441-BB00-14F4FF89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137-458A-6A45-AD7C-A1286B31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3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EBFA-C3AB-BD4E-BAAE-EA1687C6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C3FE1-5043-CC48-90EA-F0077D039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C2974-96C1-E64F-B772-9AE92FA45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E035E-2A67-CA41-86B7-AE39E7BD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E46D-4365-364C-963C-9D42DA68800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98826-2BA0-5A47-BACD-0C0C5FE5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F9914-C8E6-4A49-A7FC-D71A1862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137-458A-6A45-AD7C-A1286B31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AEFA-1CEE-F64A-8C9E-2BE08F7E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F995A-B856-2F4F-8403-55A18493E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980DF-5298-5446-8427-999656D21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C0A27-4D72-824E-96BE-DE2413652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D442E-E2B6-1B49-8171-357B35C2E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AB558-F149-B343-9842-A3818DB4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E46D-4365-364C-963C-9D42DA68800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B7696-3BDF-7849-A282-86C07060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5E14D-D8E1-A041-96E1-B06697E0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137-458A-6A45-AD7C-A1286B31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A1E5-CFDF-2A49-8F7D-09D4069D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5D9DD-7B1C-084F-802F-573BD5EB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E46D-4365-364C-963C-9D42DA68800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D7CA9-7B53-824C-9891-C149102C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2E106-9667-3840-92A3-404B07A5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137-458A-6A45-AD7C-A1286B31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B4F4A-E949-234A-A2BB-4288C10B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E46D-4365-364C-963C-9D42DA68800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0E1EB-EB23-974D-B18E-1FA0EE61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6CFC0-7A0E-0940-B44A-5C3EB5F1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137-458A-6A45-AD7C-A1286B31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BE53-069A-D24D-B678-7A68E80E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2E29-5CA0-C74C-BF44-11F6CE60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16C0F-EDDF-BF40-93A6-839A83B3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2FAF5-F5F1-BE43-94DC-4E985100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E46D-4365-364C-963C-9D42DA68800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01EFC-8EA4-3F4D-A233-ED2FACBE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9C9E5-E50F-9B4A-AA26-8026E32F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137-458A-6A45-AD7C-A1286B31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7F47-A8AC-DB44-99B9-6DB4692D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30DC7-7993-1540-A28C-D8CB3A9B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7B7B4-3689-1A47-A937-66F91027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2B324-AAC0-2A4A-B856-B1DAB64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E46D-4365-364C-963C-9D42DA68800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D9493-858D-5F4C-893C-297D578E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8AEA7-7644-C144-A595-227C0F4D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F137-458A-6A45-AD7C-A1286B31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0E5B9-22C9-FC43-8FEC-82DEB021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996E-C49E-F24D-8ED0-88DFF0B18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E22F-B510-8348-957C-F54DACD9C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FE46D-4365-364C-963C-9D42DA68800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AC4F-3B85-C74A-B263-576435E93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BDF9-224E-4F4B-A3EE-B1E874A35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F137-458A-6A45-AD7C-A1286B31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6ADC7A9-E12A-5A4A-9D75-BB1C9DB27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0629" y="2801313"/>
            <a:ext cx="2025091" cy="19662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5B55A0E-7D7E-BD47-A2D3-8F0FA96D4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675" y="3101535"/>
            <a:ext cx="4990525" cy="1365828"/>
          </a:xfrm>
          <a:prstGeom prst="rect">
            <a:avLst/>
          </a:prstGeom>
        </p:spPr>
      </p:pic>
      <p:sp>
        <p:nvSpPr>
          <p:cNvPr id="10" name="Heart 9">
            <a:extLst>
              <a:ext uri="{FF2B5EF4-FFF2-40B4-BE49-F238E27FC236}">
                <a16:creationId xmlns:a16="http://schemas.microsoft.com/office/drawing/2014/main" id="{5C6BE728-3C35-A141-814E-9D8EE15591B8}"/>
              </a:ext>
            </a:extLst>
          </p:cNvPr>
          <p:cNvSpPr/>
          <p:nvPr/>
        </p:nvSpPr>
        <p:spPr>
          <a:xfrm>
            <a:off x="6428889" y="3214014"/>
            <a:ext cx="1440051" cy="125334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Barczynski</dc:creator>
  <cp:lastModifiedBy>Wojciech Barczynski</cp:lastModifiedBy>
  <cp:revision>3</cp:revision>
  <dcterms:created xsi:type="dcterms:W3CDTF">2018-09-11T22:39:05Z</dcterms:created>
  <dcterms:modified xsi:type="dcterms:W3CDTF">2018-09-11T22:54:21Z</dcterms:modified>
</cp:coreProperties>
</file>