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Cinzel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inzel-bold.fntdata"/><Relationship Id="rId30" Type="http://schemas.openxmlformats.org/officeDocument/2006/relationships/font" Target="fonts/Cinzel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58eaed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58eaed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58eaed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58eaed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59309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59309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Największe discounty na produkty, których ludzie i tak nie chcą kupować.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5ccffe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5ccffe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5b0db0ff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5b0db0f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58eaed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58eaed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5b0db0ff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5b0db0ff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5b0db0ff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5b0db0ff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58eaed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58eaed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58eaed5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58eaed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58eae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58eae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58eaed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58eaed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58eaed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58eaed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58eaed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58eaed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ciekawostka o najbogatszym powiecie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8eaed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8eaed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58eaed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58eaed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58eaed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58eaed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58eaed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58eaed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Powiedzieć, że to były jedyne sensowne rzeczy, które udało się wyciągnąć (3 kategorie miast)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58eaed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58eaed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3841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Lamoda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8800" y="2881175"/>
            <a:ext cx="36264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inzel"/>
                <a:ea typeface="Cinzel"/>
                <a:cs typeface="Cinzel"/>
                <a:sym typeface="Cinzel"/>
              </a:rPr>
              <a:t> </a:t>
            </a:r>
            <a:r>
              <a:rPr lang="pl" sz="1800">
                <a:latin typeface="Cinzel"/>
                <a:ea typeface="Cinzel"/>
                <a:cs typeface="Cinzel"/>
                <a:sym typeface="Cinzel"/>
              </a:rPr>
              <a:t>Joanna Dubiel, Przemysław Kaleta, Jakub Sieroń, Piotr Pasza Storożenko, Bartosz Chmielewski, Karolina Stelmaszek</a:t>
            </a:r>
            <a:endParaRPr sz="1800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Regresja logistyczna </a:t>
            </a:r>
            <a:endParaRPr b="1"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i jej wyjaśnienie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Regresja logistyczna</a:t>
            </a:r>
            <a:endParaRPr b="1" sz="3600"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725" y="880825"/>
            <a:ext cx="5817848" cy="43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5600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Regresja logistyczna</a:t>
            </a:r>
            <a:endParaRPr b="1" sz="3600"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50" y="986838"/>
            <a:ext cx="5359273" cy="40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Case Study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7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7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7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Podsumowanie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Podsumowanie</a:t>
            </a:r>
            <a:endParaRPr b="1" sz="360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Zauważony i </a:t>
            </a:r>
            <a:r>
              <a:rPr lang="pl"/>
              <a:t>rozwiązany </a:t>
            </a:r>
            <a:r>
              <a:rPr lang="pl"/>
              <a:t>problem braku danych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Dane o miastach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Landing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Inżynieria cech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pół SAFE – LightGBM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pół ręczne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Model regresji logistycznej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Racjonalne krzywe PDP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Racjonalne zachowanie w koszykach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88" y="0"/>
            <a:ext cx="87200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2723550" y="1689675"/>
            <a:ext cx="3696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Dziękujemy za uwagę!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3044700" y="33572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Zespół 4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Przygotowanie danych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Inżynieria cech</a:t>
            </a:r>
            <a:endParaRPr b="1" sz="360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Podział na kanały płatne / bezpłatne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Wyciąganie landing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Brand / kategoria / inne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Informacja czy produkt jest w promocji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Liczba ludności w mieście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Powiat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Średnie zarobki w powiatach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Podział na koszyki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Subkategorie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Buty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Torby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Brandy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Problem z danymi</a:t>
            </a:r>
            <a:endParaRPr b="1" sz="360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5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 danych z transactions równym 0 nie mamy żadnych informacji.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Stąd brak możliwości stworzenia modelu.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50" y="2241238"/>
            <a:ext cx="85344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Rozwiązanie – </a:t>
            </a: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Data engineering</a:t>
            </a:r>
            <a:r>
              <a:rPr lang="pl"/>
              <a:t>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Co należy domergować?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Brand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Kategoria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Wszystko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Szukamy ofert, które zostały wyświetlone AKA co użytkownik mógł widzieć?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Tego dnia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Na takim urządzeniu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Dodajemy po 2-4 propozycje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inzel"/>
                <a:ea typeface="Cinzel"/>
                <a:cs typeface="Cinzel"/>
                <a:sym typeface="Cinzel"/>
              </a:rPr>
              <a:t>Segmentacja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latin typeface="Cinzel"/>
                <a:ea typeface="Cinzel"/>
                <a:cs typeface="Cinzel"/>
                <a:sym typeface="Cinzel"/>
              </a:rPr>
              <a:t>Automatyczny podział zmiennych SAFE</a:t>
            </a:r>
            <a:endParaRPr b="1" sz="300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Zaawansowany model LGBM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Wytłumaczenie modeli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ALEplot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PDplot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3 kategorie miast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inzel"/>
                <a:ea typeface="Cinzel"/>
                <a:cs typeface="Cinzel"/>
                <a:sym typeface="Cinzel"/>
              </a:rPr>
              <a:t>Końcowa segmentacja</a:t>
            </a:r>
            <a:endParaRPr b="1" sz="3600"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3 kategorie miast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Kanały płatności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Płatne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Bezpłatne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Landing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Kategoria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Brand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Reszta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Urządzenie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Reszta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