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" d="100"/>
          <a:sy n="17" d="100"/>
        </p:scale>
        <p:origin x="24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E73E-5A9E-4F95-A6DF-D9A5EC5CD9F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5B5-08B4-485A-B9E3-8890A341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EEF240-DE0A-4042-A4F2-447DBE1B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2044697"/>
            <a:ext cx="16037719" cy="2484631"/>
          </a:xfrm>
        </p:spPr>
        <p:txBody>
          <a:bodyPr>
            <a:normAutofit/>
          </a:bodyPr>
          <a:lstStyle/>
          <a:p>
            <a:r>
              <a:rPr lang="en-US" sz="5650" dirty="0">
                <a:latin typeface="ArialMT"/>
              </a:rPr>
              <a:t>Deep Learning, Fall 2021</a:t>
            </a:r>
          </a:p>
          <a:p>
            <a:r>
              <a:rPr lang="en-US" sz="5650" dirty="0">
                <a:latin typeface="ArialMT"/>
              </a:rPr>
              <a:t>Enhancing Voices for Better Speech Intelligibility</a:t>
            </a:r>
            <a:endParaRPr lang="en-US" sz="42025" dirty="0"/>
          </a:p>
        </p:txBody>
      </p:sp>
    </p:spTree>
    <p:extLst>
      <p:ext uri="{BB962C8B-B14F-4D97-AF65-F5344CB8AC3E}">
        <p14:creationId xmlns:p14="http://schemas.microsoft.com/office/powerpoint/2010/main" val="67324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Mazurkiewicz</dc:creator>
  <cp:lastModifiedBy>Wojciech Mazurkiewicz</cp:lastModifiedBy>
  <cp:revision>3</cp:revision>
  <dcterms:created xsi:type="dcterms:W3CDTF">2021-11-22T14:55:28Z</dcterms:created>
  <dcterms:modified xsi:type="dcterms:W3CDTF">2021-11-22T15:30:38Z</dcterms:modified>
</cp:coreProperties>
</file>