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556500" cx="10680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33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a848c355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a848c355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a848c355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a848c355_1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a848c355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a848c355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a848c355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a848c355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a848c355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a848c355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b2c044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b2c044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a848c355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a848c355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438400" y="1676400"/>
            <a:ext cx="743902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Implementacja algorytmu weryfikacji modelowej własności LTL w środowisku rozproszonym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500937" y="5507037"/>
            <a:ext cx="20129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Wojciech Kumoń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Weryfikacja modelowa LTL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859" y="1787775"/>
            <a:ext cx="6652925" cy="550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35013" y="2011363"/>
            <a:ext cx="92106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/>
              <a:t>on-the-fly OWCTY = OWCTY + heurystyka MAP</a:t>
            </a:r>
            <a:endParaRPr b="1"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OWCTY: BFS + brak działania w locie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MAP: DFS + działanie w locie poziomu 2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on-the-fly OWCTY: BFS + działanie w locie poziomu 1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function detectAcceptingCycle() {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let initialStates =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getInitialStates()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let result = 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ryOnTheFlyUsingMapHeuristic(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initialStates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result.acceptingCycleFound()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return continueOwctyUsingAlreadyGeneratedStates()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Zastosowany algorytm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 wczesnego zakończenia algorytmu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50" y="2045125"/>
            <a:ext cx="5788199" cy="52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Działanie heurystyki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algorytmu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475" y="1922897"/>
            <a:ext cx="5567749" cy="55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 ogólny systemu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13" y="2492599"/>
            <a:ext cx="9285424" cy="3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Typy zapytań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13" y="3039802"/>
            <a:ext cx="9912626" cy="29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735013" y="401638"/>
            <a:ext cx="9210600" cy="14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Przykładowa formuła LTL w języku Kotlin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35013" y="2011363"/>
            <a:ext cx="9210600" cy="479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val bfsPcEq1 = proposition(hasProperty&lt;SystemState&gt;("bfsHeuristicState",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hasProperty&lt;Int&gt;("pc", equalTo(1))))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val bfsPcGt1 = proposition(hasProperty&lt;SystemState&gt;("bfsHeuristicState",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hasProperty&lt;Int&gt;("pc", greaterThan(1))))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val formula = globally(bfsPcEq1 implies finally(bfsPcGt1))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