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18"/>
  </p:notesMasterIdLst>
  <p:sldIdLst>
    <p:sldId id="256" r:id="rId5"/>
    <p:sldId id="286" r:id="rId6"/>
    <p:sldId id="262" r:id="rId7"/>
    <p:sldId id="287" r:id="rId8"/>
    <p:sldId id="285" r:id="rId9"/>
    <p:sldId id="291" r:id="rId10"/>
    <p:sldId id="265" r:id="rId11"/>
    <p:sldId id="292" r:id="rId12"/>
    <p:sldId id="267" r:id="rId13"/>
    <p:sldId id="266" r:id="rId14"/>
    <p:sldId id="274" r:id="rId15"/>
    <p:sldId id="289" r:id="rId16"/>
    <p:sldId id="258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82316C4F-73B4-2F4B-B39D-0914F80AC3D6}">
          <p14:sldIdLst>
            <p14:sldId id="256"/>
          </p14:sldIdLst>
        </p14:section>
        <p14:section name="Igor" id="{31368D37-96A6-A948-B87B-0257245DB14B}">
          <p14:sldIdLst>
            <p14:sldId id="286"/>
            <p14:sldId id="262"/>
            <p14:sldId id="287"/>
          </p14:sldIdLst>
        </p14:section>
        <p14:section name="Wojtek" id="{EFC6678E-AE1B-DA47-AA9D-602840ACD57E}">
          <p14:sldIdLst>
            <p14:sldId id="285"/>
            <p14:sldId id="291"/>
            <p14:sldId id="265"/>
            <p14:sldId id="292"/>
          </p14:sldIdLst>
        </p14:section>
        <p14:section name="Marko" id="{BFD29433-0DCA-5C47-BED6-2FECC00BD476}">
          <p14:sldIdLst>
            <p14:sldId id="267"/>
            <p14:sldId id="266"/>
          </p14:sldIdLst>
        </p14:section>
        <p14:section name="Igor 2" id="{0DD1491B-30F3-4642-A569-6304DE86D9CC}">
          <p14:sldIdLst>
            <p14:sldId id="274"/>
            <p14:sldId id="289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CFF"/>
    <a:srgbClr val="9672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4807D-6578-9794-8EA8-994D35454612}" v="2592" dt="2025-01-11T11:27:35.359"/>
    <p1510:client id="{73CF9770-15FF-4245-9933-FA426C67DF55}" v="4007" dt="2025-01-11T11:35:52.041"/>
    <p1510:client id="{8BDC3A63-7674-4532-A732-8B3799D249E0}" v="813" dt="2025-01-11T10:49:59.736"/>
    <p1510:client id="{B194DD96-7072-4895-9E42-660361F5599F}" v="27" vWet="28" dt="2025-01-11T09:00:15.765"/>
  </p1510:revLst>
</p1510:revInfo>
</file>

<file path=ppt/tableStyles.xml><?xml version="1.0" encoding="utf-8"?>
<a:tblStyleLst xmlns:a="http://schemas.openxmlformats.org/drawingml/2006/main" def="{803734F6-8899-444C-B4A9-11601D25CC1E}">
  <a:tblStyle styleId="{803734F6-8899-444C-B4A9-11601D25CC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Mroczyński" userId="S::s31055@pjwstk.edu.pl::25fd2691-13c2-4095-9eae-325aae433ae1" providerId="AD" clId="Web-{0184807D-6578-9794-8EA8-994D35454612}"/>
    <pc:docChg chg="addSld delSld modSld">
      <pc:chgData name="Wojciech Mroczyński" userId="S::s31055@pjwstk.edu.pl::25fd2691-13c2-4095-9eae-325aae433ae1" providerId="AD" clId="Web-{0184807D-6578-9794-8EA8-994D35454612}" dt="2025-01-11T11:27:35.359" v="2201" actId="1076"/>
      <pc:docMkLst>
        <pc:docMk/>
      </pc:docMkLst>
      <pc:sldChg chg="modSp">
        <pc:chgData name="Wojciech Mroczyński" userId="S::s31055@pjwstk.edu.pl::25fd2691-13c2-4095-9eae-325aae433ae1" providerId="AD" clId="Web-{0184807D-6578-9794-8EA8-994D35454612}" dt="2025-01-11T09:10:39.998" v="218" actId="20577"/>
        <pc:sldMkLst>
          <pc:docMk/>
          <pc:sldMk cId="0" sldId="257"/>
        </pc:sldMkLst>
        <pc:spChg chg="mod">
          <ac:chgData name="Wojciech Mroczyński" userId="S::s31055@pjwstk.edu.pl::25fd2691-13c2-4095-9eae-325aae433ae1" providerId="AD" clId="Web-{0184807D-6578-9794-8EA8-994D35454612}" dt="2025-01-11T09:10:39.998" v="218" actId="20577"/>
          <ac:spMkLst>
            <pc:docMk/>
            <pc:sldMk cId="0" sldId="257"/>
            <ac:spMk id="192" creationId="{00000000-0000-0000-0000-000000000000}"/>
          </ac:spMkLst>
        </pc:spChg>
      </pc:sldChg>
      <pc:sldChg chg="modSp">
        <pc:chgData name="Wojciech Mroczyński" userId="S::s31055@pjwstk.edu.pl::25fd2691-13c2-4095-9eae-325aae433ae1" providerId="AD" clId="Web-{0184807D-6578-9794-8EA8-994D35454612}" dt="2025-01-11T11:02:21.200" v="1799" actId="20577"/>
        <pc:sldMkLst>
          <pc:docMk/>
          <pc:sldMk cId="0" sldId="265"/>
        </pc:sldMkLst>
        <pc:spChg chg="mod">
          <ac:chgData name="Wojciech Mroczyński" userId="S::s31055@pjwstk.edu.pl::25fd2691-13c2-4095-9eae-325aae433ae1" providerId="AD" clId="Web-{0184807D-6578-9794-8EA8-994D35454612}" dt="2025-01-11T11:02:21.200" v="1799" actId="20577"/>
          <ac:spMkLst>
            <pc:docMk/>
            <pc:sldMk cId="0" sldId="265"/>
            <ac:spMk id="293" creationId="{00000000-0000-0000-0000-000000000000}"/>
          </ac:spMkLst>
        </pc:spChg>
      </pc:sldChg>
      <pc:sldChg chg="addSp modSp add replId">
        <pc:chgData name="Wojciech Mroczyński" userId="S::s31055@pjwstk.edu.pl::25fd2691-13c2-4095-9eae-325aae433ae1" providerId="AD" clId="Web-{0184807D-6578-9794-8EA8-994D35454612}" dt="2025-01-11T10:15:11.370" v="1033" actId="20577"/>
        <pc:sldMkLst>
          <pc:docMk/>
          <pc:sldMk cId="2579579522" sldId="276"/>
        </pc:sldMkLst>
        <pc:spChg chg="mod">
          <ac:chgData name="Wojciech Mroczyński" userId="S::s31055@pjwstk.edu.pl::25fd2691-13c2-4095-9eae-325aae433ae1" providerId="AD" clId="Web-{0184807D-6578-9794-8EA8-994D35454612}" dt="2025-01-11T09:20:08.784" v="260" actId="20577"/>
          <ac:spMkLst>
            <pc:docMk/>
            <pc:sldMk cId="2579579522" sldId="276"/>
            <ac:spMk id="191" creationId="{00000000-0000-0000-0000-000000000000}"/>
          </ac:spMkLst>
        </pc:spChg>
        <pc:spChg chg="mod">
          <ac:chgData name="Wojciech Mroczyński" userId="S::s31055@pjwstk.edu.pl::25fd2691-13c2-4095-9eae-325aae433ae1" providerId="AD" clId="Web-{0184807D-6578-9794-8EA8-994D35454612}" dt="2025-01-11T10:15:11.370" v="1033" actId="20577"/>
          <ac:spMkLst>
            <pc:docMk/>
            <pc:sldMk cId="2579579522" sldId="276"/>
            <ac:spMk id="192" creationId="{00000000-0000-0000-0000-000000000000}"/>
          </ac:spMkLst>
        </pc:spChg>
        <pc:picChg chg="add mod">
          <ac:chgData name="Wojciech Mroczyński" userId="S::s31055@pjwstk.edu.pl::25fd2691-13c2-4095-9eae-325aae433ae1" providerId="AD" clId="Web-{0184807D-6578-9794-8EA8-994D35454612}" dt="2025-01-11T10:13:51.696" v="1007" actId="1076"/>
          <ac:picMkLst>
            <pc:docMk/>
            <pc:sldMk cId="2579579522" sldId="276"/>
            <ac:picMk id="2" creationId="{2B185822-BB92-EE49-F86E-64A67A422F12}"/>
          </ac:picMkLst>
        </pc:picChg>
      </pc:sldChg>
      <pc:sldChg chg="modSp add replId">
        <pc:chgData name="Wojciech Mroczyński" userId="S::s31055@pjwstk.edu.pl::25fd2691-13c2-4095-9eae-325aae433ae1" providerId="AD" clId="Web-{0184807D-6578-9794-8EA8-994D35454612}" dt="2025-01-11T10:59:31.913" v="1790" actId="20577"/>
        <pc:sldMkLst>
          <pc:docMk/>
          <pc:sldMk cId="77577518" sldId="277"/>
        </pc:sldMkLst>
        <pc:spChg chg="mod">
          <ac:chgData name="Wojciech Mroczyński" userId="S::s31055@pjwstk.edu.pl::25fd2691-13c2-4095-9eae-325aae433ae1" providerId="AD" clId="Web-{0184807D-6578-9794-8EA8-994D35454612}" dt="2025-01-11T10:59:31.913" v="1790" actId="20577"/>
          <ac:spMkLst>
            <pc:docMk/>
            <pc:sldMk cId="77577518" sldId="277"/>
            <ac:spMk id="192" creationId="{00000000-0000-0000-0000-000000000000}"/>
          </ac:spMkLst>
        </pc:spChg>
      </pc:sldChg>
      <pc:sldChg chg="add del replId">
        <pc:chgData name="Wojciech Mroczyński" userId="S::s31055@pjwstk.edu.pl::25fd2691-13c2-4095-9eae-325aae433ae1" providerId="AD" clId="Web-{0184807D-6578-9794-8EA8-994D35454612}" dt="2025-01-11T09:22:21.587" v="322"/>
        <pc:sldMkLst>
          <pc:docMk/>
          <pc:sldMk cId="3895773422" sldId="278"/>
        </pc:sldMkLst>
      </pc:sldChg>
      <pc:sldChg chg="modSp">
        <pc:chgData name="Wojciech Mroczyński" userId="S::s31055@pjwstk.edu.pl::25fd2691-13c2-4095-9eae-325aae433ae1" providerId="AD" clId="Web-{0184807D-6578-9794-8EA8-994D35454612}" dt="2025-01-11T10:54:03.137" v="1614" actId="20577"/>
        <pc:sldMkLst>
          <pc:docMk/>
          <pc:sldMk cId="0" sldId="287"/>
        </pc:sldMkLst>
        <pc:spChg chg="mod">
          <ac:chgData name="Wojciech Mroczyński" userId="S::s31055@pjwstk.edu.pl::25fd2691-13c2-4095-9eae-325aae433ae1" providerId="AD" clId="Web-{0184807D-6578-9794-8EA8-994D35454612}" dt="2025-01-11T10:54:03.137" v="1614" actId="20577"/>
          <ac:spMkLst>
            <pc:docMk/>
            <pc:sldMk cId="0" sldId="287"/>
            <ac:spMk id="462" creationId="{00000000-0000-0000-0000-000000000000}"/>
          </ac:spMkLst>
        </pc:spChg>
      </pc:sldChg>
      <pc:sldChg chg="modSp">
        <pc:chgData name="Wojciech Mroczyński" userId="S::s31055@pjwstk.edu.pl::25fd2691-13c2-4095-9eae-325aae433ae1" providerId="AD" clId="Web-{0184807D-6578-9794-8EA8-994D35454612}" dt="2025-01-11T10:32:56.659" v="1419"/>
        <pc:sldMkLst>
          <pc:docMk/>
          <pc:sldMk cId="1520999195" sldId="289"/>
        </pc:sldMkLst>
        <pc:graphicFrameChg chg="mod modGraphic">
          <ac:chgData name="Wojciech Mroczyński" userId="S::s31055@pjwstk.edu.pl::25fd2691-13c2-4095-9eae-325aae433ae1" providerId="AD" clId="Web-{0184807D-6578-9794-8EA8-994D35454612}" dt="2025-01-11T10:32:56.659" v="1419"/>
          <ac:graphicFrameMkLst>
            <pc:docMk/>
            <pc:sldMk cId="1520999195" sldId="289"/>
            <ac:graphicFrameMk id="13" creationId="{26115040-BA74-FFD9-CC72-445785692364}"/>
          </ac:graphicFrameMkLst>
        </pc:graphicFrameChg>
      </pc:sldChg>
      <pc:sldChg chg="addSp delSp modSp">
        <pc:chgData name="Wojciech Mroczyński" userId="S::s31055@pjwstk.edu.pl::25fd2691-13c2-4095-9eae-325aae433ae1" providerId="AD" clId="Web-{0184807D-6578-9794-8EA8-994D35454612}" dt="2025-01-11T11:01:25.823" v="1793"/>
        <pc:sldMkLst>
          <pc:docMk/>
          <pc:sldMk cId="3167269763" sldId="291"/>
        </pc:sldMkLst>
        <pc:picChg chg="add del mod">
          <ac:chgData name="Wojciech Mroczyński" userId="S::s31055@pjwstk.edu.pl::25fd2691-13c2-4095-9eae-325aae433ae1" providerId="AD" clId="Web-{0184807D-6578-9794-8EA8-994D35454612}" dt="2025-01-11T11:01:25.823" v="1793"/>
          <ac:picMkLst>
            <pc:docMk/>
            <pc:sldMk cId="3167269763" sldId="291"/>
            <ac:picMk id="3" creationId="{CBFDA465-216D-07DD-66A1-CA137710C186}"/>
          </ac:picMkLst>
        </pc:picChg>
      </pc:sldChg>
      <pc:sldChg chg="addSp delSp modSp">
        <pc:chgData name="Wojciech Mroczyński" userId="S::s31055@pjwstk.edu.pl::25fd2691-13c2-4095-9eae-325aae433ae1" providerId="AD" clId="Web-{0184807D-6578-9794-8EA8-994D35454612}" dt="2025-01-11T11:27:35.359" v="2201" actId="1076"/>
        <pc:sldMkLst>
          <pc:docMk/>
          <pc:sldMk cId="748875603" sldId="292"/>
        </pc:sldMkLst>
        <pc:spChg chg="add mod">
          <ac:chgData name="Wojciech Mroczyński" userId="S::s31055@pjwstk.edu.pl::25fd2691-13c2-4095-9eae-325aae433ae1" providerId="AD" clId="Web-{0184807D-6578-9794-8EA8-994D35454612}" dt="2025-01-11T11:05:57.878" v="1876" actId="1076"/>
          <ac:spMkLst>
            <pc:docMk/>
            <pc:sldMk cId="748875603" sldId="292"/>
            <ac:spMk id="4" creationId="{ADA1BF84-0661-4384-6E23-13B0A7769746}"/>
          </ac:spMkLst>
        </pc:spChg>
        <pc:spChg chg="add mod">
          <ac:chgData name="Wojciech Mroczyński" userId="S::s31055@pjwstk.edu.pl::25fd2691-13c2-4095-9eae-325aae433ae1" providerId="AD" clId="Web-{0184807D-6578-9794-8EA8-994D35454612}" dt="2025-01-11T11:10:24.496" v="1884" actId="20577"/>
          <ac:spMkLst>
            <pc:docMk/>
            <pc:sldMk cId="748875603" sldId="292"/>
            <ac:spMk id="5" creationId="{67BF07E0-D4A2-D9B4-E789-23874916FF3A}"/>
          </ac:spMkLst>
        </pc:spChg>
        <pc:spChg chg="add mod">
          <ac:chgData name="Wojciech Mroczyński" userId="S::s31055@pjwstk.edu.pl::25fd2691-13c2-4095-9eae-325aae433ae1" providerId="AD" clId="Web-{0184807D-6578-9794-8EA8-994D35454612}" dt="2025-01-11T11:13:12.017" v="1895" actId="14100"/>
          <ac:spMkLst>
            <pc:docMk/>
            <pc:sldMk cId="748875603" sldId="292"/>
            <ac:spMk id="6" creationId="{59AF9223-79EB-BA55-604D-65A212F548E2}"/>
          </ac:spMkLst>
        </pc:spChg>
        <pc:spChg chg="add mod">
          <ac:chgData name="Wojciech Mroczyński" userId="S::s31055@pjwstk.edu.pl::25fd2691-13c2-4095-9eae-325aae433ae1" providerId="AD" clId="Web-{0184807D-6578-9794-8EA8-994D35454612}" dt="2025-01-11T11:27:35.359" v="2201" actId="1076"/>
          <ac:spMkLst>
            <pc:docMk/>
            <pc:sldMk cId="748875603" sldId="292"/>
            <ac:spMk id="7" creationId="{588ECAD9-3D3A-23BB-61B9-3203CF4E8421}"/>
          </ac:spMkLst>
        </pc:spChg>
        <pc:picChg chg="add mod">
          <ac:chgData name="Wojciech Mroczyński" userId="S::s31055@pjwstk.edu.pl::25fd2691-13c2-4095-9eae-325aae433ae1" providerId="AD" clId="Web-{0184807D-6578-9794-8EA8-994D35454612}" dt="2025-01-11T11:01:35.183" v="1796" actId="1076"/>
          <ac:picMkLst>
            <pc:docMk/>
            <pc:sldMk cId="748875603" sldId="292"/>
            <ac:picMk id="3" creationId="{9A110DAB-A237-52CF-97F0-1FBA3F347BB0}"/>
          </ac:picMkLst>
        </pc:picChg>
        <pc:cxnChg chg="add del">
          <ac:chgData name="Wojciech Mroczyński" userId="S::s31055@pjwstk.edu.pl::25fd2691-13c2-4095-9eae-325aae433ae1" providerId="AD" clId="Web-{0184807D-6578-9794-8EA8-994D35454612}" dt="2025-01-11T11:15:23.021" v="2001"/>
          <ac:cxnSpMkLst>
            <pc:docMk/>
            <pc:sldMk cId="748875603" sldId="292"/>
            <ac:cxnSpMk id="8" creationId="{47B4F1DC-363C-80BA-8032-31E36C5F5C88}"/>
          </ac:cxnSpMkLst>
        </pc:cxnChg>
        <pc:cxnChg chg="add mod">
          <ac:chgData name="Wojciech Mroczyński" userId="S::s31055@pjwstk.edu.pl::25fd2691-13c2-4095-9eae-325aae433ae1" providerId="AD" clId="Web-{0184807D-6578-9794-8EA8-994D35454612}" dt="2025-01-11T11:19:06.045" v="2122" actId="14100"/>
          <ac:cxnSpMkLst>
            <pc:docMk/>
            <pc:sldMk cId="748875603" sldId="292"/>
            <ac:cxnSpMk id="9" creationId="{1EFE178A-7FC3-8955-36DA-75A51DAEED52}"/>
          </ac:cxnSpMkLst>
        </pc:cxnChg>
      </pc:sldChg>
    </pc:docChg>
  </pc:docChgLst>
  <pc:docChgLst>
    <pc:chgData name="Marko Golovko" userId="S::s31056@pjwstk.edu.pl::d13c9c87-273e-40f7-92e6-1bdc563ba6b0" providerId="AD" clId="Web-{8BDC3A63-7674-4532-A732-8B3799D249E0}"/>
    <pc:docChg chg="addSld delSld modSld">
      <pc:chgData name="Marko Golovko" userId="S::s31056@pjwstk.edu.pl::d13c9c87-273e-40f7-92e6-1bdc563ba6b0" providerId="AD" clId="Web-{8BDC3A63-7674-4532-A732-8B3799D249E0}" dt="2025-01-11T10:49:59.736" v="744" actId="1076"/>
      <pc:docMkLst>
        <pc:docMk/>
      </pc:docMkLst>
      <pc:sldChg chg="addSp delSp modSp">
        <pc:chgData name="Marko Golovko" userId="S::s31056@pjwstk.edu.pl::d13c9c87-273e-40f7-92e6-1bdc563ba6b0" providerId="AD" clId="Web-{8BDC3A63-7674-4532-A732-8B3799D249E0}" dt="2025-01-11T09:35:44.536" v="222" actId="20577"/>
        <pc:sldMkLst>
          <pc:docMk/>
          <pc:sldMk cId="1878919209" sldId="275"/>
        </pc:sldMkLst>
        <pc:spChg chg="add del mod">
          <ac:chgData name="Marko Golovko" userId="S::s31056@pjwstk.edu.pl::d13c9c87-273e-40f7-92e6-1bdc563ba6b0" providerId="AD" clId="Web-{8BDC3A63-7674-4532-A732-8B3799D249E0}" dt="2025-01-11T09:18:31.394" v="30"/>
          <ac:spMkLst>
            <pc:docMk/>
            <pc:sldMk cId="1878919209" sldId="275"/>
            <ac:spMk id="3" creationId="{79B4B299-C76A-C3DE-A414-702839CC3351}"/>
          </ac:spMkLst>
        </pc:spChg>
        <pc:spChg chg="add del mod">
          <ac:chgData name="Marko Golovko" userId="S::s31056@pjwstk.edu.pl::d13c9c87-273e-40f7-92e6-1bdc563ba6b0" providerId="AD" clId="Web-{8BDC3A63-7674-4532-A732-8B3799D249E0}" dt="2025-01-11T09:18:28.613" v="29"/>
          <ac:spMkLst>
            <pc:docMk/>
            <pc:sldMk cId="1878919209" sldId="275"/>
            <ac:spMk id="5" creationId="{A75875B7-3152-AF5E-87B4-F5BA4F69484B}"/>
          </ac:spMkLst>
        </pc:spChg>
        <pc:spChg chg="mod">
          <ac:chgData name="Marko Golovko" userId="S::s31056@pjwstk.edu.pl::d13c9c87-273e-40f7-92e6-1bdc563ba6b0" providerId="AD" clId="Web-{8BDC3A63-7674-4532-A732-8B3799D249E0}" dt="2025-01-11T09:12:59.286" v="18" actId="20577"/>
          <ac:spMkLst>
            <pc:docMk/>
            <pc:sldMk cId="1878919209" sldId="275"/>
            <ac:spMk id="460" creationId="{00000000-0000-0000-0000-000000000000}"/>
          </ac:spMkLst>
        </pc:spChg>
        <pc:spChg chg="mod">
          <ac:chgData name="Marko Golovko" userId="S::s31056@pjwstk.edu.pl::d13c9c87-273e-40f7-92e6-1bdc563ba6b0" providerId="AD" clId="Web-{8BDC3A63-7674-4532-A732-8B3799D249E0}" dt="2025-01-11T09:35:44.536" v="222" actId="20577"/>
          <ac:spMkLst>
            <pc:docMk/>
            <pc:sldMk cId="1878919209" sldId="275"/>
            <ac:spMk id="461" creationId="{00000000-0000-0000-0000-000000000000}"/>
          </ac:spMkLst>
        </pc:spChg>
        <pc:spChg chg="del">
          <ac:chgData name="Marko Golovko" userId="S::s31056@pjwstk.edu.pl::d13c9c87-273e-40f7-92e6-1bdc563ba6b0" providerId="AD" clId="Web-{8BDC3A63-7674-4532-A732-8B3799D249E0}" dt="2025-01-11T09:18:26.816" v="28"/>
          <ac:spMkLst>
            <pc:docMk/>
            <pc:sldMk cId="1878919209" sldId="275"/>
            <ac:spMk id="462" creationId="{00000000-0000-0000-0000-000000000000}"/>
          </ac:spMkLst>
        </pc:spChg>
        <pc:spChg chg="mod">
          <ac:chgData name="Marko Golovko" userId="S::s31056@pjwstk.edu.pl::d13c9c87-273e-40f7-92e6-1bdc563ba6b0" providerId="AD" clId="Web-{8BDC3A63-7674-4532-A732-8B3799D249E0}" dt="2025-01-11T09:18:15.440" v="26" actId="1076"/>
          <ac:spMkLst>
            <pc:docMk/>
            <pc:sldMk cId="1878919209" sldId="275"/>
            <ac:spMk id="463" creationId="{00000000-0000-0000-0000-000000000000}"/>
          </ac:spMkLst>
        </pc:spChg>
        <pc:spChg chg="del">
          <ac:chgData name="Marko Golovko" userId="S::s31056@pjwstk.edu.pl::d13c9c87-273e-40f7-92e6-1bdc563ba6b0" providerId="AD" clId="Web-{8BDC3A63-7674-4532-A732-8B3799D249E0}" dt="2025-01-11T09:18:23.550" v="27"/>
          <ac:spMkLst>
            <pc:docMk/>
            <pc:sldMk cId="1878919209" sldId="275"/>
            <ac:spMk id="464" creationId="{00000000-0000-0000-0000-000000000000}"/>
          </ac:spMkLst>
        </pc:spChg>
      </pc:sldChg>
      <pc:sldChg chg="addSp delSp modSp add replId">
        <pc:chgData name="Marko Golovko" userId="S::s31056@pjwstk.edu.pl::d13c9c87-273e-40f7-92e6-1bdc563ba6b0" providerId="AD" clId="Web-{8BDC3A63-7674-4532-A732-8B3799D249E0}" dt="2025-01-11T09:55:30.608" v="414" actId="20577"/>
        <pc:sldMkLst>
          <pc:docMk/>
          <pc:sldMk cId="2841418673" sldId="288"/>
        </pc:sldMkLst>
        <pc:spChg chg="add del mod">
          <ac:chgData name="Marko Golovko" userId="S::s31056@pjwstk.edu.pl::d13c9c87-273e-40f7-92e6-1bdc563ba6b0" providerId="AD" clId="Web-{8BDC3A63-7674-4532-A732-8B3799D249E0}" dt="2025-01-11T09:48:37.703" v="340"/>
          <ac:spMkLst>
            <pc:docMk/>
            <pc:sldMk cId="2841418673" sldId="288"/>
            <ac:spMk id="3" creationId="{FE4995C5-6BBB-FCB9-C00B-D9B57F8CB336}"/>
          </ac:spMkLst>
        </pc:spChg>
        <pc:spChg chg="add mod">
          <ac:chgData name="Marko Golovko" userId="S::s31056@pjwstk.edu.pl::d13c9c87-273e-40f7-92e6-1bdc563ba6b0" providerId="AD" clId="Web-{8BDC3A63-7674-4532-A732-8B3799D249E0}" dt="2025-01-11T09:55:25.232" v="412" actId="1076"/>
          <ac:spMkLst>
            <pc:docMk/>
            <pc:sldMk cId="2841418673" sldId="288"/>
            <ac:spMk id="5" creationId="{3FF447B3-30B3-FB78-C888-A6AAB6F65442}"/>
          </ac:spMkLst>
        </pc:spChg>
        <pc:spChg chg="add del">
          <ac:chgData name="Marko Golovko" userId="S::s31056@pjwstk.edu.pl::d13c9c87-273e-40f7-92e6-1bdc563ba6b0" providerId="AD" clId="Web-{8BDC3A63-7674-4532-A732-8B3799D249E0}" dt="2025-01-11T09:48:33.406" v="338"/>
          <ac:spMkLst>
            <pc:docMk/>
            <pc:sldMk cId="2841418673" sldId="288"/>
            <ac:spMk id="7" creationId="{3716658F-9BED-E659-392F-14F69DF29813}"/>
          </ac:spMkLst>
        </pc:spChg>
        <pc:spChg chg="add mod">
          <ac:chgData name="Marko Golovko" userId="S::s31056@pjwstk.edu.pl::d13c9c87-273e-40f7-92e6-1bdc563ba6b0" providerId="AD" clId="Web-{8BDC3A63-7674-4532-A732-8B3799D249E0}" dt="2025-01-11T09:55:30.608" v="414" actId="20577"/>
          <ac:spMkLst>
            <pc:docMk/>
            <pc:sldMk cId="2841418673" sldId="288"/>
            <ac:spMk id="9" creationId="{FBBB6EA3-B7DB-C2B3-F542-5740634A856C}"/>
          </ac:spMkLst>
        </pc:spChg>
        <pc:spChg chg="add mod">
          <ac:chgData name="Marko Golovko" userId="S::s31056@pjwstk.edu.pl::d13c9c87-273e-40f7-92e6-1bdc563ba6b0" providerId="AD" clId="Web-{8BDC3A63-7674-4532-A732-8B3799D249E0}" dt="2025-01-11T09:51:28.599" v="370" actId="20577"/>
          <ac:spMkLst>
            <pc:docMk/>
            <pc:sldMk cId="2841418673" sldId="288"/>
            <ac:spMk id="10" creationId="{B5DF6704-F963-DAE0-B58D-C098DF917FF5}"/>
          </ac:spMkLst>
        </pc:spChg>
        <pc:spChg chg="add del">
          <ac:chgData name="Marko Golovko" userId="S::s31056@pjwstk.edu.pl::d13c9c87-273e-40f7-92e6-1bdc563ba6b0" providerId="AD" clId="Web-{8BDC3A63-7674-4532-A732-8B3799D249E0}" dt="2025-01-11T09:51:38.022" v="373"/>
          <ac:spMkLst>
            <pc:docMk/>
            <pc:sldMk cId="2841418673" sldId="288"/>
            <ac:spMk id="11" creationId="{4176A3D8-51E9-D1EA-EBDF-D57D5BFCEB32}"/>
          </ac:spMkLst>
        </pc:spChg>
        <pc:spChg chg="add mod">
          <ac:chgData name="Marko Golovko" userId="S::s31056@pjwstk.edu.pl::d13c9c87-273e-40f7-92e6-1bdc563ba6b0" providerId="AD" clId="Web-{8BDC3A63-7674-4532-A732-8B3799D249E0}" dt="2025-01-11T09:52:48.868" v="386" actId="20577"/>
          <ac:spMkLst>
            <pc:docMk/>
            <pc:sldMk cId="2841418673" sldId="288"/>
            <ac:spMk id="12" creationId="{195D423B-61F6-E4A4-7FB2-E526FDD2286B}"/>
          </ac:spMkLst>
        </pc:spChg>
        <pc:spChg chg="mod">
          <ac:chgData name="Marko Golovko" userId="S::s31056@pjwstk.edu.pl::d13c9c87-273e-40f7-92e6-1bdc563ba6b0" providerId="AD" clId="Web-{8BDC3A63-7674-4532-A732-8B3799D249E0}" dt="2025-01-11T09:54:11.652" v="398" actId="1076"/>
          <ac:spMkLst>
            <pc:docMk/>
            <pc:sldMk cId="2841418673" sldId="288"/>
            <ac:spMk id="460" creationId="{00000000-0000-0000-0000-000000000000}"/>
          </ac:spMkLst>
        </pc:spChg>
        <pc:spChg chg="mod">
          <ac:chgData name="Marko Golovko" userId="S::s31056@pjwstk.edu.pl::d13c9c87-273e-40f7-92e6-1bdc563ba6b0" providerId="AD" clId="Web-{8BDC3A63-7674-4532-A732-8B3799D249E0}" dt="2025-01-11T09:54:23.793" v="401" actId="14100"/>
          <ac:spMkLst>
            <pc:docMk/>
            <pc:sldMk cId="2841418673" sldId="288"/>
            <ac:spMk id="461" creationId="{00000000-0000-0000-0000-000000000000}"/>
          </ac:spMkLst>
        </pc:spChg>
        <pc:spChg chg="mod">
          <ac:chgData name="Marko Golovko" userId="S::s31056@pjwstk.edu.pl::d13c9c87-273e-40f7-92e6-1bdc563ba6b0" providerId="AD" clId="Web-{8BDC3A63-7674-4532-A732-8B3799D249E0}" dt="2025-01-11T09:54:14.730" v="399" actId="1076"/>
          <ac:spMkLst>
            <pc:docMk/>
            <pc:sldMk cId="2841418673" sldId="288"/>
            <ac:spMk id="463" creationId="{00000000-0000-0000-0000-000000000000}"/>
          </ac:spMkLst>
        </pc:spChg>
      </pc:sldChg>
      <pc:sldChg chg="modSp">
        <pc:chgData name="Marko Golovko" userId="S::s31056@pjwstk.edu.pl::d13c9c87-273e-40f7-92e6-1bdc563ba6b0" providerId="AD" clId="Web-{8BDC3A63-7674-4532-A732-8B3799D249E0}" dt="2025-01-11T10:13:23.162" v="494"/>
        <pc:sldMkLst>
          <pc:docMk/>
          <pc:sldMk cId="1520999195" sldId="289"/>
        </pc:sldMkLst>
        <pc:graphicFrameChg chg="mod modGraphic">
          <ac:chgData name="Marko Golovko" userId="S::s31056@pjwstk.edu.pl::d13c9c87-273e-40f7-92e6-1bdc563ba6b0" providerId="AD" clId="Web-{8BDC3A63-7674-4532-A732-8B3799D249E0}" dt="2025-01-11T10:13:23.162" v="494"/>
          <ac:graphicFrameMkLst>
            <pc:docMk/>
            <pc:sldMk cId="1520999195" sldId="289"/>
            <ac:graphicFrameMk id="13" creationId="{26115040-BA74-FFD9-CC72-445785692364}"/>
          </ac:graphicFrameMkLst>
        </pc:graphicFrameChg>
      </pc:sldChg>
      <pc:sldChg chg="addSp delSp modSp new del">
        <pc:chgData name="Marko Golovko" userId="S::s31056@pjwstk.edu.pl::d13c9c87-273e-40f7-92e6-1bdc563ba6b0" providerId="AD" clId="Web-{8BDC3A63-7674-4532-A732-8B3799D249E0}" dt="2025-01-11T10:26:32.751" v="518"/>
        <pc:sldMkLst>
          <pc:docMk/>
          <pc:sldMk cId="2351262739" sldId="290"/>
        </pc:sldMkLst>
        <pc:spChg chg="mod">
          <ac:chgData name="Marko Golovko" userId="S::s31056@pjwstk.edu.pl::d13c9c87-273e-40f7-92e6-1bdc563ba6b0" providerId="AD" clId="Web-{8BDC3A63-7674-4532-A732-8B3799D249E0}" dt="2025-01-11T10:26:30.767" v="517" actId="20577"/>
          <ac:spMkLst>
            <pc:docMk/>
            <pc:sldMk cId="2351262739" sldId="290"/>
            <ac:spMk id="2" creationId="{87D7085C-3AF0-9A45-2C0B-E0B90312B25F}"/>
          </ac:spMkLst>
        </pc:spChg>
        <pc:spChg chg="add del mod">
          <ac:chgData name="Marko Golovko" userId="S::s31056@pjwstk.edu.pl::d13c9c87-273e-40f7-92e6-1bdc563ba6b0" providerId="AD" clId="Web-{8BDC3A63-7674-4532-A732-8B3799D249E0}" dt="2025-01-11T10:26:29.392" v="508" actId="20577"/>
          <ac:spMkLst>
            <pc:docMk/>
            <pc:sldMk cId="2351262739" sldId="290"/>
            <ac:spMk id="4" creationId="{B04DE620-3CDD-AF90-B94A-5D6DF3309AD5}"/>
          </ac:spMkLst>
        </pc:spChg>
      </pc:sldChg>
      <pc:sldChg chg="addSp delSp modSp new">
        <pc:chgData name="Marko Golovko" userId="S::s31056@pjwstk.edu.pl::d13c9c87-273e-40f7-92e6-1bdc563ba6b0" providerId="AD" clId="Web-{8BDC3A63-7674-4532-A732-8B3799D249E0}" dt="2025-01-11T10:49:59.736" v="744" actId="1076"/>
        <pc:sldMkLst>
          <pc:docMk/>
          <pc:sldMk cId="2795886648" sldId="290"/>
        </pc:sldMkLst>
        <pc:spChg chg="mod">
          <ac:chgData name="Marko Golovko" userId="S::s31056@pjwstk.edu.pl::d13c9c87-273e-40f7-92e6-1bdc563ba6b0" providerId="AD" clId="Web-{8BDC3A63-7674-4532-A732-8B3799D249E0}" dt="2025-01-11T10:27:11.206" v="542" actId="20577"/>
          <ac:spMkLst>
            <pc:docMk/>
            <pc:sldMk cId="2795886648" sldId="290"/>
            <ac:spMk id="2" creationId="{BD6158E5-D385-0D23-8A62-18076D86553A}"/>
          </ac:spMkLst>
        </pc:spChg>
        <pc:spChg chg="mod">
          <ac:chgData name="Marko Golovko" userId="S::s31056@pjwstk.edu.pl::d13c9c87-273e-40f7-92e6-1bdc563ba6b0" providerId="AD" clId="Web-{8BDC3A63-7674-4532-A732-8B3799D249E0}" dt="2025-01-11T10:49:55.221" v="743" actId="1076"/>
          <ac:spMkLst>
            <pc:docMk/>
            <pc:sldMk cId="2795886648" sldId="290"/>
            <ac:spMk id="3" creationId="{89B6D5C9-4A66-33AE-DD72-046E8DC71874}"/>
          </ac:spMkLst>
        </pc:spChg>
        <pc:spChg chg="del mod">
          <ac:chgData name="Marko Golovko" userId="S::s31056@pjwstk.edu.pl::d13c9c87-273e-40f7-92e6-1bdc563ba6b0" providerId="AD" clId="Web-{8BDC3A63-7674-4532-A732-8B3799D249E0}" dt="2025-01-11T10:31:09.433" v="564"/>
          <ac:spMkLst>
            <pc:docMk/>
            <pc:sldMk cId="2795886648" sldId="290"/>
            <ac:spMk id="4" creationId="{22462A36-3DB3-8FE8-0970-53C3A3938CF0}"/>
          </ac:spMkLst>
        </pc:spChg>
        <pc:spChg chg="mod">
          <ac:chgData name="Marko Golovko" userId="S::s31056@pjwstk.edu.pl::d13c9c87-273e-40f7-92e6-1bdc563ba6b0" providerId="AD" clId="Web-{8BDC3A63-7674-4532-A732-8B3799D249E0}" dt="2025-01-11T10:46:37.058" v="676" actId="1076"/>
          <ac:spMkLst>
            <pc:docMk/>
            <pc:sldMk cId="2795886648" sldId="290"/>
            <ac:spMk id="5" creationId="{B8D9E959-8444-0FB1-963D-382D06B34C39}"/>
          </ac:spMkLst>
        </pc:spChg>
        <pc:spChg chg="del">
          <ac:chgData name="Marko Golovko" userId="S::s31056@pjwstk.edu.pl::d13c9c87-273e-40f7-92e6-1bdc563ba6b0" providerId="AD" clId="Web-{8BDC3A63-7674-4532-A732-8B3799D249E0}" dt="2025-01-11T10:31:40.277" v="575"/>
          <ac:spMkLst>
            <pc:docMk/>
            <pc:sldMk cId="2795886648" sldId="290"/>
            <ac:spMk id="6" creationId="{B95545EF-3508-F786-D84D-8500D648F952}"/>
          </ac:spMkLst>
        </pc:spChg>
        <pc:spChg chg="mod">
          <ac:chgData name="Marko Golovko" userId="S::s31056@pjwstk.edu.pl::d13c9c87-273e-40f7-92e6-1bdc563ba6b0" providerId="AD" clId="Web-{8BDC3A63-7674-4532-A732-8B3799D249E0}" dt="2025-01-11T10:49:59.736" v="744" actId="1076"/>
          <ac:spMkLst>
            <pc:docMk/>
            <pc:sldMk cId="2795886648" sldId="290"/>
            <ac:spMk id="7" creationId="{75CF4CE4-7D76-DF34-1576-55D232661FA8}"/>
          </ac:spMkLst>
        </pc:spChg>
        <pc:spChg chg="del">
          <ac:chgData name="Marko Golovko" userId="S::s31056@pjwstk.edu.pl::d13c9c87-273e-40f7-92e6-1bdc563ba6b0" providerId="AD" clId="Web-{8BDC3A63-7674-4532-A732-8B3799D249E0}" dt="2025-01-11T10:32:53.702" v="583"/>
          <ac:spMkLst>
            <pc:docMk/>
            <pc:sldMk cId="2795886648" sldId="290"/>
            <ac:spMk id="8" creationId="{40B6201A-074F-0228-674E-897F1D6512E9}"/>
          </ac:spMkLst>
        </pc:spChg>
        <pc:spChg chg="add del mod">
          <ac:chgData name="Marko Golovko" userId="S::s31056@pjwstk.edu.pl::d13c9c87-273e-40f7-92e6-1bdc563ba6b0" providerId="AD" clId="Web-{8BDC3A63-7674-4532-A732-8B3799D249E0}" dt="2025-01-11T10:31:13.448" v="565"/>
          <ac:spMkLst>
            <pc:docMk/>
            <pc:sldMk cId="2795886648" sldId="290"/>
            <ac:spMk id="10" creationId="{EDAF35D3-98F2-9BA8-8559-E0BF44D8893A}"/>
          </ac:spMkLst>
        </pc:spChg>
        <pc:spChg chg="add mod">
          <ac:chgData name="Marko Golovko" userId="S::s31056@pjwstk.edu.pl::d13c9c87-273e-40f7-92e6-1bdc563ba6b0" providerId="AD" clId="Web-{8BDC3A63-7674-4532-A732-8B3799D249E0}" dt="2025-01-11T10:49:51.533" v="742" actId="1076"/>
          <ac:spMkLst>
            <pc:docMk/>
            <pc:sldMk cId="2795886648" sldId="290"/>
            <ac:spMk id="11" creationId="{9FBE2CAC-9E50-A50C-F404-1A945FBE2CDF}"/>
          </ac:spMkLst>
        </pc:spChg>
        <pc:spChg chg="add del mod">
          <ac:chgData name="Marko Golovko" userId="S::s31056@pjwstk.edu.pl::d13c9c87-273e-40f7-92e6-1bdc563ba6b0" providerId="AD" clId="Web-{8BDC3A63-7674-4532-A732-8B3799D249E0}" dt="2025-01-11T10:43:05.207" v="632"/>
          <ac:spMkLst>
            <pc:docMk/>
            <pc:sldMk cId="2795886648" sldId="290"/>
            <ac:spMk id="12" creationId="{16DED1E0-993F-A2AC-C56B-1202007CE827}"/>
          </ac:spMkLst>
        </pc:spChg>
        <pc:spChg chg="add del mod">
          <ac:chgData name="Marko Golovko" userId="S::s31056@pjwstk.edu.pl::d13c9c87-273e-40f7-92e6-1bdc563ba6b0" providerId="AD" clId="Web-{8BDC3A63-7674-4532-A732-8B3799D249E0}" dt="2025-01-11T10:43:12.910" v="636"/>
          <ac:spMkLst>
            <pc:docMk/>
            <pc:sldMk cId="2795886648" sldId="290"/>
            <ac:spMk id="13" creationId="{A5033FD4-010C-FA82-BCC0-E807100A2DF6}"/>
          </ac:spMkLst>
        </pc:spChg>
        <pc:spChg chg="add mod">
          <ac:chgData name="Marko Golovko" userId="S::s31056@pjwstk.edu.pl::d13c9c87-273e-40f7-92e6-1bdc563ba6b0" providerId="AD" clId="Web-{8BDC3A63-7674-4532-A732-8B3799D249E0}" dt="2025-01-11T10:49:44.017" v="740" actId="1076"/>
          <ac:spMkLst>
            <pc:docMk/>
            <pc:sldMk cId="2795886648" sldId="290"/>
            <ac:spMk id="14" creationId="{B28957E7-7FA2-17AC-2900-F1A03E5C0736}"/>
          </ac:spMkLst>
        </pc:spChg>
        <pc:spChg chg="add del mod">
          <ac:chgData name="Marko Golovko" userId="S::s31056@pjwstk.edu.pl::d13c9c87-273e-40f7-92e6-1bdc563ba6b0" providerId="AD" clId="Web-{8BDC3A63-7674-4532-A732-8B3799D249E0}" dt="2025-01-11T10:48:39.390" v="714"/>
          <ac:spMkLst>
            <pc:docMk/>
            <pc:sldMk cId="2795886648" sldId="290"/>
            <ac:spMk id="16" creationId="{569C1CA7-E7B4-E7F2-298A-9F0ADED5E4DB}"/>
          </ac:spMkLst>
        </pc:spChg>
        <pc:spChg chg="add mod">
          <ac:chgData name="Marko Golovko" userId="S::s31056@pjwstk.edu.pl::d13c9c87-273e-40f7-92e6-1bdc563ba6b0" providerId="AD" clId="Web-{8BDC3A63-7674-4532-A732-8B3799D249E0}" dt="2025-01-11T10:49:48.252" v="741" actId="1076"/>
          <ac:spMkLst>
            <pc:docMk/>
            <pc:sldMk cId="2795886648" sldId="290"/>
            <ac:spMk id="17" creationId="{A3EBFF57-2907-7361-DD33-8727189AD277}"/>
          </ac:spMkLst>
        </pc:spChg>
      </pc:sldChg>
    </pc:docChg>
  </pc:docChgLst>
  <pc:docChgLst>
    <pc:chgData name="Marko Golovko" userId="S::s31056@pjwstk.edu.pl::d13c9c87-273e-40f7-92e6-1bdc563ba6b0" providerId="AD" clId="Web-{B194DD96-7072-4895-9E42-660361F5599F}"/>
    <pc:docChg chg="addSld delSld modSld sldOrd">
      <pc:chgData name="Marko Golovko" userId="S::s31056@pjwstk.edu.pl::d13c9c87-273e-40f7-92e6-1bdc563ba6b0" providerId="AD" clId="Web-{B194DD96-7072-4895-9E42-660361F5599F}" dt="2025-01-11T09:00:14.109" v="26" actId="20577"/>
      <pc:docMkLst>
        <pc:docMk/>
      </pc:docMkLst>
      <pc:sldChg chg="new del ord">
        <pc:chgData name="Marko Golovko" userId="S::s31056@pjwstk.edu.pl::d13c9c87-273e-40f7-92e6-1bdc563ba6b0" providerId="AD" clId="Web-{B194DD96-7072-4895-9E42-660361F5599F}" dt="2025-01-11T08:59:55.577" v="2"/>
        <pc:sldMkLst>
          <pc:docMk/>
          <pc:sldMk cId="1136635959" sldId="275"/>
        </pc:sldMkLst>
      </pc:sldChg>
      <pc:sldChg chg="modSp add replId">
        <pc:chgData name="Marko Golovko" userId="S::s31056@pjwstk.edu.pl::d13c9c87-273e-40f7-92e6-1bdc563ba6b0" providerId="AD" clId="Web-{B194DD96-7072-4895-9E42-660361F5599F}" dt="2025-01-11T09:00:14.109" v="26" actId="20577"/>
        <pc:sldMkLst>
          <pc:docMk/>
          <pc:sldMk cId="1878919209" sldId="275"/>
        </pc:sldMkLst>
        <pc:spChg chg="mod">
          <ac:chgData name="Marko Golovko" userId="S::s31056@pjwstk.edu.pl::d13c9c87-273e-40f7-92e6-1bdc563ba6b0" providerId="AD" clId="Web-{B194DD96-7072-4895-9E42-660361F5599F}" dt="2025-01-11T09:00:14.109" v="26" actId="20577"/>
          <ac:spMkLst>
            <pc:docMk/>
            <pc:sldMk cId="1878919209" sldId="275"/>
            <ac:spMk id="460" creationId="{00000000-0000-0000-0000-000000000000}"/>
          </ac:spMkLst>
        </pc:spChg>
      </pc:sldChg>
    </pc:docChg>
  </pc:docChgLst>
  <pc:docChgLst>
    <pc:chgData name="Igor Szafarowicz" userId="06703080-abcf-4b3a-98f6-385232b62a11" providerId="ADAL" clId="{73CF9770-15FF-4245-9933-FA426C67DF55}"/>
    <pc:docChg chg="undo custSel addSld delSld modSld sldOrd addSection modSection">
      <pc:chgData name="Igor Szafarowicz" userId="06703080-abcf-4b3a-98f6-385232b62a11" providerId="ADAL" clId="{73CF9770-15FF-4245-9933-FA426C67DF55}" dt="2025-01-11T11:35:52.040" v="4011" actId="1076"/>
      <pc:docMkLst>
        <pc:docMk/>
      </pc:docMkLst>
      <pc:sldChg chg="ord">
        <pc:chgData name="Igor Szafarowicz" userId="06703080-abcf-4b3a-98f6-385232b62a11" providerId="ADAL" clId="{73CF9770-15FF-4245-9933-FA426C67DF55}" dt="2025-01-11T09:51:21.382" v="1448" actId="20578"/>
        <pc:sldMkLst>
          <pc:docMk/>
          <pc:sldMk cId="0" sldId="256"/>
        </pc:sldMkLst>
      </pc:sldChg>
      <pc:sldChg chg="modSp add del mod">
        <pc:chgData name="Igor Szafarowicz" userId="06703080-abcf-4b3a-98f6-385232b62a11" providerId="ADAL" clId="{73CF9770-15FF-4245-9933-FA426C67DF55}" dt="2025-01-11T11:32:27.935" v="3995" actId="2696"/>
        <pc:sldMkLst>
          <pc:docMk/>
          <pc:sldMk cId="0" sldId="257"/>
        </pc:sldMkLst>
        <pc:spChg chg="mod">
          <ac:chgData name="Igor Szafarowicz" userId="06703080-abcf-4b3a-98f6-385232b62a11" providerId="ADAL" clId="{73CF9770-15FF-4245-9933-FA426C67DF55}" dt="2025-01-11T09:00:17.307" v="23" actId="20577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30:05.876" v="2391" actId="20577"/>
          <ac:spMkLst>
            <pc:docMk/>
            <pc:sldMk cId="0" sldId="257"/>
            <ac:spMk id="192" creationId="{00000000-0000-0000-0000-000000000000}"/>
          </ac:spMkLst>
        </pc:spChg>
      </pc:sldChg>
      <pc:sldChg chg="addSp delSp modSp add mod">
        <pc:chgData name="Igor Szafarowicz" userId="06703080-abcf-4b3a-98f6-385232b62a11" providerId="ADAL" clId="{73CF9770-15FF-4245-9933-FA426C67DF55}" dt="2025-01-11T11:32:21.428" v="3994" actId="20577"/>
        <pc:sldMkLst>
          <pc:docMk/>
          <pc:sldMk cId="0" sldId="258"/>
        </pc:sldMkLst>
        <pc:spChg chg="add del mod">
          <ac:chgData name="Igor Szafarowicz" userId="06703080-abcf-4b3a-98f6-385232b62a11" providerId="ADAL" clId="{73CF9770-15FF-4245-9933-FA426C67DF55}" dt="2025-01-11T11:07:08.946" v="3224" actId="478"/>
          <ac:spMkLst>
            <pc:docMk/>
            <pc:sldMk cId="0" sldId="258"/>
            <ac:spMk id="3" creationId="{3A8240A1-F9C9-091A-E865-C654EA28CF52}"/>
          </ac:spMkLst>
        </pc:spChg>
        <pc:spChg chg="add del mod">
          <ac:chgData name="Igor Szafarowicz" userId="06703080-abcf-4b3a-98f6-385232b62a11" providerId="ADAL" clId="{73CF9770-15FF-4245-9933-FA426C67DF55}" dt="2025-01-11T11:07:08.946" v="3224" actId="478"/>
          <ac:spMkLst>
            <pc:docMk/>
            <pc:sldMk cId="0" sldId="258"/>
            <ac:spMk id="5" creationId="{95CCAB51-DD7A-24DF-1264-A50ECDC444FD}"/>
          </ac:spMkLst>
        </pc:spChg>
        <pc:spChg chg="add del mod">
          <ac:chgData name="Igor Szafarowicz" userId="06703080-abcf-4b3a-98f6-385232b62a11" providerId="ADAL" clId="{73CF9770-15FF-4245-9933-FA426C67DF55}" dt="2025-01-11T11:07:08.946" v="3224" actId="478"/>
          <ac:spMkLst>
            <pc:docMk/>
            <pc:sldMk cId="0" sldId="258"/>
            <ac:spMk id="7" creationId="{55E7E740-B367-5F7F-7198-B2A5A418EDCC}"/>
          </ac:spMkLst>
        </pc:spChg>
        <pc:spChg chg="add del mod">
          <ac:chgData name="Igor Szafarowicz" userId="06703080-abcf-4b3a-98f6-385232b62a11" providerId="ADAL" clId="{73CF9770-15FF-4245-9933-FA426C67DF55}" dt="2025-01-11T11:07:08.946" v="3224" actId="478"/>
          <ac:spMkLst>
            <pc:docMk/>
            <pc:sldMk cId="0" sldId="258"/>
            <ac:spMk id="9" creationId="{FA5A1DF2-C8B9-A776-01C4-1520635C0A5C}"/>
          </ac:spMkLst>
        </pc:spChg>
        <pc:spChg chg="add del mod">
          <ac:chgData name="Igor Szafarowicz" userId="06703080-abcf-4b3a-98f6-385232b62a11" providerId="ADAL" clId="{73CF9770-15FF-4245-9933-FA426C67DF55}" dt="2025-01-11T11:07:08.946" v="3224" actId="478"/>
          <ac:spMkLst>
            <pc:docMk/>
            <pc:sldMk cId="0" sldId="258"/>
            <ac:spMk id="11" creationId="{2C2F6769-6B98-8183-FD97-78DBA82273A4}"/>
          </ac:spMkLst>
        </pc:spChg>
        <pc:spChg chg="add del mod">
          <ac:chgData name="Igor Szafarowicz" userId="06703080-abcf-4b3a-98f6-385232b62a11" providerId="ADAL" clId="{73CF9770-15FF-4245-9933-FA426C67DF55}" dt="2025-01-11T11:07:08.946" v="3224" actId="478"/>
          <ac:spMkLst>
            <pc:docMk/>
            <pc:sldMk cId="0" sldId="258"/>
            <ac:spMk id="13" creationId="{FC4D6F32-DFBF-BB96-A8B2-FB17A8498865}"/>
          </ac:spMkLst>
        </pc:spChg>
        <pc:spChg chg="add mod">
          <ac:chgData name="Igor Szafarowicz" userId="06703080-abcf-4b3a-98f6-385232b62a11" providerId="ADAL" clId="{73CF9770-15FF-4245-9933-FA426C67DF55}" dt="2025-01-11T11:14:41.010" v="3657" actId="1076"/>
          <ac:spMkLst>
            <pc:docMk/>
            <pc:sldMk cId="0" sldId="258"/>
            <ac:spMk id="14" creationId="{CAEA299F-CA77-4C59-8911-57CA1D260294}"/>
          </ac:spMkLst>
        </pc:spChg>
        <pc:spChg chg="add mod">
          <ac:chgData name="Igor Szafarowicz" userId="06703080-abcf-4b3a-98f6-385232b62a11" providerId="ADAL" clId="{73CF9770-15FF-4245-9933-FA426C67DF55}" dt="2025-01-11T11:07:54.242" v="3233" actId="20577"/>
          <ac:spMkLst>
            <pc:docMk/>
            <pc:sldMk cId="0" sldId="258"/>
            <ac:spMk id="15" creationId="{2AF961FD-B76C-583C-C457-8127DAB623DF}"/>
          </ac:spMkLst>
        </pc:spChg>
        <pc:spChg chg="add del mod">
          <ac:chgData name="Igor Szafarowicz" userId="06703080-abcf-4b3a-98f6-385232b62a11" providerId="ADAL" clId="{73CF9770-15FF-4245-9933-FA426C67DF55}" dt="2025-01-11T11:14:22.831" v="3654" actId="478"/>
          <ac:spMkLst>
            <pc:docMk/>
            <pc:sldMk cId="0" sldId="258"/>
            <ac:spMk id="16" creationId="{4453B258-750D-967F-7497-B1345574914F}"/>
          </ac:spMkLst>
        </pc:spChg>
        <pc:spChg chg="add mod">
          <ac:chgData name="Igor Szafarowicz" userId="06703080-abcf-4b3a-98f6-385232b62a11" providerId="ADAL" clId="{73CF9770-15FF-4245-9933-FA426C67DF55}" dt="2025-01-11T11:15:29.605" v="3673" actId="20577"/>
          <ac:spMkLst>
            <pc:docMk/>
            <pc:sldMk cId="0" sldId="258"/>
            <ac:spMk id="17" creationId="{959BAAC2-2B82-B272-0A25-A92E92DB6EB9}"/>
          </ac:spMkLst>
        </pc:spChg>
        <pc:spChg chg="mod">
          <ac:chgData name="Igor Szafarowicz" userId="06703080-abcf-4b3a-98f6-385232b62a11" providerId="ADAL" clId="{73CF9770-15FF-4245-9933-FA426C67DF55}" dt="2025-01-11T11:32:21.428" v="3994" actId="20577"/>
          <ac:spMkLst>
            <pc:docMk/>
            <pc:sldMk cId="0" sldId="258"/>
            <ac:spMk id="197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1:14:28.370" v="3655" actId="1076"/>
          <ac:spMkLst>
            <pc:docMk/>
            <pc:sldMk cId="0" sldId="258"/>
            <ac:spMk id="198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1:07:19.958" v="3227" actId="1076"/>
          <ac:spMkLst>
            <pc:docMk/>
            <pc:sldMk cId="0" sldId="258"/>
            <ac:spMk id="199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1:14:05.480" v="3652" actId="1076"/>
          <ac:spMkLst>
            <pc:docMk/>
            <pc:sldMk cId="0" sldId="258"/>
            <ac:spMk id="200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1:14:35.820" v="3656" actId="1076"/>
          <ac:spMkLst>
            <pc:docMk/>
            <pc:sldMk cId="0" sldId="258"/>
            <ac:spMk id="201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1:07:52.522" v="3231" actId="1076"/>
          <ac:spMkLst>
            <pc:docMk/>
            <pc:sldMk cId="0" sldId="258"/>
            <ac:spMk id="202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1:14:18.396" v="3653" actId="1076"/>
          <ac:spMkLst>
            <pc:docMk/>
            <pc:sldMk cId="0" sldId="258"/>
            <ac:spMk id="203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1:07:06.437" v="3223" actId="478"/>
          <ac:spMkLst>
            <pc:docMk/>
            <pc:sldMk cId="0" sldId="258"/>
            <ac:spMk id="204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1:07:06.437" v="3223" actId="478"/>
          <ac:spMkLst>
            <pc:docMk/>
            <pc:sldMk cId="0" sldId="258"/>
            <ac:spMk id="205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1:07:06.437" v="3223" actId="478"/>
          <ac:spMkLst>
            <pc:docMk/>
            <pc:sldMk cId="0" sldId="258"/>
            <ac:spMk id="206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1:07:06.437" v="3223" actId="478"/>
          <ac:spMkLst>
            <pc:docMk/>
            <pc:sldMk cId="0" sldId="258"/>
            <ac:spMk id="207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1:07:06.437" v="3223" actId="478"/>
          <ac:spMkLst>
            <pc:docMk/>
            <pc:sldMk cId="0" sldId="258"/>
            <ac:spMk id="208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1:07:06.437" v="3223" actId="478"/>
          <ac:spMkLst>
            <pc:docMk/>
            <pc:sldMk cId="0" sldId="258"/>
            <ac:spMk id="209" creationId="{00000000-0000-0000-0000-000000000000}"/>
          </ac:spMkLst>
        </pc:spChg>
      </pc:sldChg>
      <pc:sldChg chg="modSp del mod">
        <pc:chgData name="Igor Szafarowicz" userId="06703080-abcf-4b3a-98f6-385232b62a11" providerId="ADAL" clId="{73CF9770-15FF-4245-9933-FA426C67DF55}" dt="2025-01-11T09:33:41.575" v="1171" actId="2696"/>
        <pc:sldMkLst>
          <pc:docMk/>
          <pc:sldMk cId="0" sldId="259"/>
        </pc:sldMkLst>
        <pc:spChg chg="mod">
          <ac:chgData name="Igor Szafarowicz" userId="06703080-abcf-4b3a-98f6-385232b62a11" providerId="ADAL" clId="{73CF9770-15FF-4245-9933-FA426C67DF55}" dt="2025-01-11T08:59:00.681" v="1" actId="1076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13:32.810" v="510" actId="20577"/>
          <ac:spMkLst>
            <pc:docMk/>
            <pc:sldMk cId="0" sldId="259"/>
            <ac:spMk id="215" creationId="{00000000-0000-0000-0000-000000000000}"/>
          </ac:spMkLst>
        </pc:spChg>
      </pc:sldChg>
      <pc:sldChg chg="addSp delSp modSp add mod ord">
        <pc:chgData name="Igor Szafarowicz" userId="06703080-abcf-4b3a-98f6-385232b62a11" providerId="ADAL" clId="{73CF9770-15FF-4245-9933-FA426C67DF55}" dt="2025-01-11T09:51:12.824" v="1441" actId="20578"/>
        <pc:sldMkLst>
          <pc:docMk/>
          <pc:sldMk cId="0" sldId="262"/>
        </pc:sldMkLst>
        <pc:spChg chg="mod topLvl">
          <ac:chgData name="Igor Szafarowicz" userId="06703080-abcf-4b3a-98f6-385232b62a11" providerId="ADAL" clId="{73CF9770-15FF-4245-9933-FA426C67DF55}" dt="2025-01-11T09:22:22.444" v="622" actId="207"/>
          <ac:spMkLst>
            <pc:docMk/>
            <pc:sldMk cId="0" sldId="262"/>
            <ac:spMk id="3" creationId="{D65912EA-D623-7A57-57AE-6FB97D51CB89}"/>
          </ac:spMkLst>
        </pc:spChg>
        <pc:spChg chg="add del mod topLvl">
          <ac:chgData name="Igor Szafarowicz" userId="06703080-abcf-4b3a-98f6-385232b62a11" providerId="ADAL" clId="{73CF9770-15FF-4245-9933-FA426C67DF55}" dt="2025-01-11T09:22:22.444" v="622" actId="207"/>
          <ac:spMkLst>
            <pc:docMk/>
            <pc:sldMk cId="0" sldId="262"/>
            <ac:spMk id="4" creationId="{CD87FD44-250A-4F12-F48D-C7505943F944}"/>
          </ac:spMkLst>
        </pc:spChg>
        <pc:spChg chg="mod">
          <ac:chgData name="Igor Szafarowicz" userId="06703080-abcf-4b3a-98f6-385232b62a11" providerId="ADAL" clId="{73CF9770-15FF-4245-9933-FA426C67DF55}" dt="2025-01-11T09:22:22.444" v="622" actId="207"/>
          <ac:spMkLst>
            <pc:docMk/>
            <pc:sldMk cId="0" sldId="262"/>
            <ac:spMk id="6" creationId="{E700D5A9-B87B-FB15-32AB-6A4D1F980322}"/>
          </ac:spMkLst>
        </pc:spChg>
        <pc:spChg chg="mod">
          <ac:chgData name="Igor Szafarowicz" userId="06703080-abcf-4b3a-98f6-385232b62a11" providerId="ADAL" clId="{73CF9770-15FF-4245-9933-FA426C67DF55}" dt="2025-01-11T09:22:22.444" v="622" actId="207"/>
          <ac:spMkLst>
            <pc:docMk/>
            <pc:sldMk cId="0" sldId="262"/>
            <ac:spMk id="7" creationId="{395E25E6-0597-D73C-45AB-CB8C6BAB25BF}"/>
          </ac:spMkLst>
        </pc:spChg>
        <pc:spChg chg="mod">
          <ac:chgData name="Igor Szafarowicz" userId="06703080-abcf-4b3a-98f6-385232b62a11" providerId="ADAL" clId="{73CF9770-15FF-4245-9933-FA426C67DF55}" dt="2025-01-11T09:22:22.444" v="622" actId="207"/>
          <ac:spMkLst>
            <pc:docMk/>
            <pc:sldMk cId="0" sldId="262"/>
            <ac:spMk id="8" creationId="{7527553E-1BEB-DE9C-E0E8-4D1E105816B0}"/>
          </ac:spMkLst>
        </pc:spChg>
        <pc:spChg chg="mod">
          <ac:chgData name="Igor Szafarowicz" userId="06703080-abcf-4b3a-98f6-385232b62a11" providerId="ADAL" clId="{73CF9770-15FF-4245-9933-FA426C67DF55}" dt="2025-01-11T09:22:22.444" v="622" actId="207"/>
          <ac:spMkLst>
            <pc:docMk/>
            <pc:sldMk cId="0" sldId="262"/>
            <ac:spMk id="9" creationId="{D6FE18E5-E5B0-9C2E-7146-BFA41661426D}"/>
          </ac:spMkLst>
        </pc:spChg>
        <pc:spChg chg="mod">
          <ac:chgData name="Igor Szafarowicz" userId="06703080-abcf-4b3a-98f6-385232b62a11" providerId="ADAL" clId="{73CF9770-15FF-4245-9933-FA426C67DF55}" dt="2025-01-11T09:15:48.366" v="534" actId="20577"/>
          <ac:spMkLst>
            <pc:docMk/>
            <pc:sldMk cId="0" sldId="262"/>
            <ac:spMk id="235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22:51.102" v="652" actId="1035"/>
          <ac:spMkLst>
            <pc:docMk/>
            <pc:sldMk cId="0" sldId="262"/>
            <ac:spMk id="236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33:54.420" v="1172" actId="255"/>
          <ac:spMkLst>
            <pc:docMk/>
            <pc:sldMk cId="0" sldId="262"/>
            <ac:spMk id="237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22:51.102" v="652" actId="1035"/>
          <ac:spMkLst>
            <pc:docMk/>
            <pc:sldMk cId="0" sldId="262"/>
            <ac:spMk id="238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50:30.643" v="1427" actId="20577"/>
          <ac:spMkLst>
            <pc:docMk/>
            <pc:sldMk cId="0" sldId="262"/>
            <ac:spMk id="239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22:51.102" v="652" actId="1035"/>
          <ac:spMkLst>
            <pc:docMk/>
            <pc:sldMk cId="0" sldId="262"/>
            <ac:spMk id="240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34:01.728" v="1174" actId="255"/>
          <ac:spMkLst>
            <pc:docMk/>
            <pc:sldMk cId="0" sldId="262"/>
            <ac:spMk id="241" creationId="{00000000-0000-0000-0000-000000000000}"/>
          </ac:spMkLst>
        </pc:spChg>
        <pc:spChg chg="add del">
          <ac:chgData name="Igor Szafarowicz" userId="06703080-abcf-4b3a-98f6-385232b62a11" providerId="ADAL" clId="{73CF9770-15FF-4245-9933-FA426C67DF55}" dt="2025-01-11T09:20:40.917" v="612" actId="478"/>
          <ac:spMkLst>
            <pc:docMk/>
            <pc:sldMk cId="0" sldId="262"/>
            <ac:spMk id="242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22:51.102" v="652" actId="1035"/>
          <ac:spMkLst>
            <pc:docMk/>
            <pc:sldMk cId="0" sldId="262"/>
            <ac:spMk id="243" creationId="{00000000-0000-0000-0000-000000000000}"/>
          </ac:spMkLst>
        </pc:spChg>
        <pc:grpChg chg="add del mod">
          <ac:chgData name="Igor Szafarowicz" userId="06703080-abcf-4b3a-98f6-385232b62a11" providerId="ADAL" clId="{73CF9770-15FF-4245-9933-FA426C67DF55}" dt="2025-01-11T09:22:51.102" v="652" actId="1035"/>
          <ac:grpSpMkLst>
            <pc:docMk/>
            <pc:sldMk cId="0" sldId="262"/>
            <ac:grpSpMk id="2" creationId="{05A0604B-E2FA-CD99-A7BC-64F376B6102E}"/>
          </ac:grpSpMkLst>
        </pc:grpChg>
        <pc:grpChg chg="add mod">
          <ac:chgData name="Igor Szafarowicz" userId="06703080-abcf-4b3a-98f6-385232b62a11" providerId="ADAL" clId="{73CF9770-15FF-4245-9933-FA426C67DF55}" dt="2025-01-11T09:49:02.114" v="1357" actId="1035"/>
          <ac:grpSpMkLst>
            <pc:docMk/>
            <pc:sldMk cId="0" sldId="262"/>
            <ac:grpSpMk id="5" creationId="{ED07CE25-2261-D8DD-6323-141B3BD65099}"/>
          </ac:grpSpMkLst>
        </pc:grpChg>
        <pc:grpChg chg="del">
          <ac:chgData name="Igor Szafarowicz" userId="06703080-abcf-4b3a-98f6-385232b62a11" providerId="ADAL" clId="{73CF9770-15FF-4245-9933-FA426C67DF55}" dt="2025-01-11T09:20:42.888" v="613" actId="478"/>
          <ac:grpSpMkLst>
            <pc:docMk/>
            <pc:sldMk cId="0" sldId="262"/>
            <ac:grpSpMk id="244" creationId="{00000000-0000-0000-0000-000000000000}"/>
          </ac:grpSpMkLst>
        </pc:grpChg>
      </pc:sldChg>
      <pc:sldChg chg="modSp add mod">
        <pc:chgData name="Igor Szafarowicz" userId="06703080-abcf-4b3a-98f6-385232b62a11" providerId="ADAL" clId="{73CF9770-15FF-4245-9933-FA426C67DF55}" dt="2025-01-11T11:17:47.972" v="3707" actId="20577"/>
        <pc:sldMkLst>
          <pc:docMk/>
          <pc:sldMk cId="0" sldId="265"/>
        </pc:sldMkLst>
        <pc:spChg chg="mod">
          <ac:chgData name="Igor Szafarowicz" userId="06703080-abcf-4b3a-98f6-385232b62a11" providerId="ADAL" clId="{73CF9770-15FF-4245-9933-FA426C67DF55}" dt="2025-01-11T11:00:58.130" v="3208" actId="20577"/>
          <ac:spMkLst>
            <pc:docMk/>
            <pc:sldMk cId="0" sldId="265"/>
            <ac:spMk id="285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57:18.184" v="3118" actId="14100"/>
          <ac:spMkLst>
            <pc:docMk/>
            <pc:sldMk cId="0" sldId="265"/>
            <ac:spMk id="291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57:43.880" v="3158" actId="14100"/>
          <ac:spMkLst>
            <pc:docMk/>
            <pc:sldMk cId="0" sldId="265"/>
            <ac:spMk id="292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58:29.957" v="3186" actId="14100"/>
          <ac:spMkLst>
            <pc:docMk/>
            <pc:sldMk cId="0" sldId="265"/>
            <ac:spMk id="293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1:17:47.972" v="3707" actId="20577"/>
          <ac:spMkLst>
            <pc:docMk/>
            <pc:sldMk cId="0" sldId="265"/>
            <ac:spMk id="294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1:17:07.680" v="3700" actId="20577"/>
          <ac:spMkLst>
            <pc:docMk/>
            <pc:sldMk cId="0" sldId="265"/>
            <ac:spMk id="295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1:16:57.597" v="3697" actId="20577"/>
          <ac:spMkLst>
            <pc:docMk/>
            <pc:sldMk cId="0" sldId="265"/>
            <ac:spMk id="296" creationId="{00000000-0000-0000-0000-000000000000}"/>
          </ac:spMkLst>
        </pc:spChg>
      </pc:sldChg>
      <pc:sldChg chg="addSp delSp modSp add mod">
        <pc:chgData name="Igor Szafarowicz" userId="06703080-abcf-4b3a-98f6-385232b62a11" providerId="ADAL" clId="{73CF9770-15FF-4245-9933-FA426C67DF55}" dt="2025-01-11T11:30:50.857" v="3971" actId="20577"/>
        <pc:sldMkLst>
          <pc:docMk/>
          <pc:sldMk cId="0" sldId="266"/>
        </pc:sldMkLst>
        <pc:spChg chg="add del mod">
          <ac:chgData name="Igor Szafarowicz" userId="06703080-abcf-4b3a-98f6-385232b62a11" providerId="ADAL" clId="{73CF9770-15FF-4245-9933-FA426C67DF55}" dt="2025-01-11T10:21:42.635" v="2169" actId="478"/>
          <ac:spMkLst>
            <pc:docMk/>
            <pc:sldMk cId="0" sldId="266"/>
            <ac:spMk id="3" creationId="{C051BBDE-426D-C37D-DFFB-6754E720C074}"/>
          </ac:spMkLst>
        </pc:spChg>
        <pc:spChg chg="add del mod">
          <ac:chgData name="Igor Szafarowicz" userId="06703080-abcf-4b3a-98f6-385232b62a11" providerId="ADAL" clId="{73CF9770-15FF-4245-9933-FA426C67DF55}" dt="2025-01-11T10:21:42.635" v="2169" actId="478"/>
          <ac:spMkLst>
            <pc:docMk/>
            <pc:sldMk cId="0" sldId="266"/>
            <ac:spMk id="5" creationId="{B0087B48-F1A4-CA99-AB9B-728DC441DF8D}"/>
          </ac:spMkLst>
        </pc:spChg>
        <pc:spChg chg="add del mod">
          <ac:chgData name="Igor Szafarowicz" userId="06703080-abcf-4b3a-98f6-385232b62a11" providerId="ADAL" clId="{73CF9770-15FF-4245-9933-FA426C67DF55}" dt="2025-01-11T10:21:42.635" v="2169" actId="478"/>
          <ac:spMkLst>
            <pc:docMk/>
            <pc:sldMk cId="0" sldId="266"/>
            <ac:spMk id="7" creationId="{8797F77F-98BC-A049-DF10-2AB3BDDD7080}"/>
          </ac:spMkLst>
        </pc:spChg>
        <pc:spChg chg="add del mod">
          <ac:chgData name="Igor Szafarowicz" userId="06703080-abcf-4b3a-98f6-385232b62a11" providerId="ADAL" clId="{73CF9770-15FF-4245-9933-FA426C67DF55}" dt="2025-01-11T10:21:42.635" v="2169" actId="478"/>
          <ac:spMkLst>
            <pc:docMk/>
            <pc:sldMk cId="0" sldId="266"/>
            <ac:spMk id="9" creationId="{4F9815B5-F19B-4314-2986-09609CE77E31}"/>
          </ac:spMkLst>
        </pc:spChg>
        <pc:spChg chg="add del mod">
          <ac:chgData name="Igor Szafarowicz" userId="06703080-abcf-4b3a-98f6-385232b62a11" providerId="ADAL" clId="{73CF9770-15FF-4245-9933-FA426C67DF55}" dt="2025-01-11T10:21:50.512" v="2173" actId="478"/>
          <ac:spMkLst>
            <pc:docMk/>
            <pc:sldMk cId="0" sldId="266"/>
            <ac:spMk id="11" creationId="{ED8A5893-990A-FA06-A8B9-00A2AE8D2C88}"/>
          </ac:spMkLst>
        </pc:spChg>
        <pc:spChg chg="add del mod">
          <ac:chgData name="Igor Szafarowicz" userId="06703080-abcf-4b3a-98f6-385232b62a11" providerId="ADAL" clId="{73CF9770-15FF-4245-9933-FA426C67DF55}" dt="2025-01-11T10:21:52.576" v="2175" actId="478"/>
          <ac:spMkLst>
            <pc:docMk/>
            <pc:sldMk cId="0" sldId="266"/>
            <ac:spMk id="13" creationId="{2CEB7F39-78BE-651C-A08D-ABEC55B5AB8E}"/>
          </ac:spMkLst>
        </pc:spChg>
        <pc:spChg chg="add del mod">
          <ac:chgData name="Igor Szafarowicz" userId="06703080-abcf-4b3a-98f6-385232b62a11" providerId="ADAL" clId="{73CF9770-15FF-4245-9933-FA426C67DF55}" dt="2025-01-11T10:21:56.721" v="2177" actId="478"/>
          <ac:spMkLst>
            <pc:docMk/>
            <pc:sldMk cId="0" sldId="266"/>
            <ac:spMk id="15" creationId="{9E39F487-6831-0827-0496-10EC8AED8582}"/>
          </ac:spMkLst>
        </pc:spChg>
        <pc:spChg chg="add del mod">
          <ac:chgData name="Igor Szafarowicz" userId="06703080-abcf-4b3a-98f6-385232b62a11" providerId="ADAL" clId="{73CF9770-15FF-4245-9933-FA426C67DF55}" dt="2025-01-11T10:21:56.721" v="2177" actId="478"/>
          <ac:spMkLst>
            <pc:docMk/>
            <pc:sldMk cId="0" sldId="266"/>
            <ac:spMk id="17" creationId="{B7B668B2-DF22-5E53-17C4-8AB54AF73989}"/>
          </ac:spMkLst>
        </pc:spChg>
        <pc:spChg chg="add mod">
          <ac:chgData name="Igor Szafarowicz" userId="06703080-abcf-4b3a-98f6-385232b62a11" providerId="ADAL" clId="{73CF9770-15FF-4245-9933-FA426C67DF55}" dt="2025-01-11T10:24:21.577" v="2247" actId="1076"/>
          <ac:spMkLst>
            <pc:docMk/>
            <pc:sldMk cId="0" sldId="266"/>
            <ac:spMk id="18" creationId="{6D3BE87C-63B9-78A7-21B2-FE536FDB6FC2}"/>
          </ac:spMkLst>
        </pc:spChg>
        <pc:spChg chg="add mod">
          <ac:chgData name="Igor Szafarowicz" userId="06703080-abcf-4b3a-98f6-385232b62a11" providerId="ADAL" clId="{73CF9770-15FF-4245-9933-FA426C67DF55}" dt="2025-01-11T10:26:42.257" v="2273" actId="20577"/>
          <ac:spMkLst>
            <pc:docMk/>
            <pc:sldMk cId="0" sldId="266"/>
            <ac:spMk id="19" creationId="{6B301D2F-E644-2156-F00D-5930ABE5AA52}"/>
          </ac:spMkLst>
        </pc:spChg>
        <pc:spChg chg="add mod">
          <ac:chgData name="Igor Szafarowicz" userId="06703080-abcf-4b3a-98f6-385232b62a11" providerId="ADAL" clId="{73CF9770-15FF-4245-9933-FA426C67DF55}" dt="2025-01-11T10:24:28.990" v="2249" actId="1076"/>
          <ac:spMkLst>
            <pc:docMk/>
            <pc:sldMk cId="0" sldId="266"/>
            <ac:spMk id="20" creationId="{33BB1390-60E9-E1BE-9BB1-22528DF6986F}"/>
          </ac:spMkLst>
        </pc:spChg>
        <pc:spChg chg="add mod">
          <ac:chgData name="Igor Szafarowicz" userId="06703080-abcf-4b3a-98f6-385232b62a11" providerId="ADAL" clId="{73CF9770-15FF-4245-9933-FA426C67DF55}" dt="2025-01-11T10:24:28.990" v="2249" actId="1076"/>
          <ac:spMkLst>
            <pc:docMk/>
            <pc:sldMk cId="0" sldId="266"/>
            <ac:spMk id="21" creationId="{562CACD3-9369-9B22-3F1D-83FC17545228}"/>
          </ac:spMkLst>
        </pc:spChg>
        <pc:spChg chg="add mod">
          <ac:chgData name="Igor Szafarowicz" userId="06703080-abcf-4b3a-98f6-385232b62a11" providerId="ADAL" clId="{73CF9770-15FF-4245-9933-FA426C67DF55}" dt="2025-01-11T10:25:52.664" v="2262"/>
          <ac:spMkLst>
            <pc:docMk/>
            <pc:sldMk cId="0" sldId="266"/>
            <ac:spMk id="22" creationId="{91FEC8A3-4066-0557-52A9-F74DC16EF032}"/>
          </ac:spMkLst>
        </pc:spChg>
        <pc:spChg chg="add mod">
          <ac:chgData name="Igor Szafarowicz" userId="06703080-abcf-4b3a-98f6-385232b62a11" providerId="ADAL" clId="{73CF9770-15FF-4245-9933-FA426C67DF55}" dt="2025-01-11T10:26:31.977" v="2271" actId="20577"/>
          <ac:spMkLst>
            <pc:docMk/>
            <pc:sldMk cId="0" sldId="266"/>
            <ac:spMk id="23" creationId="{41232B9D-838B-6105-F50F-620B9C7199C0}"/>
          </ac:spMkLst>
        </pc:spChg>
        <pc:spChg chg="add mod">
          <ac:chgData name="Igor Szafarowicz" userId="06703080-abcf-4b3a-98f6-385232b62a11" providerId="ADAL" clId="{73CF9770-15FF-4245-9933-FA426C67DF55}" dt="2025-01-11T10:27:14.201" v="2296" actId="20577"/>
          <ac:spMkLst>
            <pc:docMk/>
            <pc:sldMk cId="0" sldId="266"/>
            <ac:spMk id="24" creationId="{6037C44C-EA69-D803-05FE-02AA93B7E1BC}"/>
          </ac:spMkLst>
        </pc:spChg>
        <pc:spChg chg="add mod">
          <ac:chgData name="Igor Szafarowicz" userId="06703080-abcf-4b3a-98f6-385232b62a11" providerId="ADAL" clId="{73CF9770-15FF-4245-9933-FA426C67DF55}" dt="2025-01-11T10:27:23.787" v="2315" actId="20577"/>
          <ac:spMkLst>
            <pc:docMk/>
            <pc:sldMk cId="0" sldId="266"/>
            <ac:spMk id="25" creationId="{2A4D5610-AF9A-D8D8-1AEC-17BA8668A8B6}"/>
          </ac:spMkLst>
        </pc:spChg>
        <pc:spChg chg="del">
          <ac:chgData name="Igor Szafarowicz" userId="06703080-abcf-4b3a-98f6-385232b62a11" providerId="ADAL" clId="{73CF9770-15FF-4245-9933-FA426C67DF55}" dt="2025-01-11T10:21:39.352" v="2168" actId="478"/>
          <ac:spMkLst>
            <pc:docMk/>
            <pc:sldMk cId="0" sldId="266"/>
            <ac:spMk id="303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39.352" v="2168" actId="478"/>
          <ac:spMkLst>
            <pc:docMk/>
            <pc:sldMk cId="0" sldId="266"/>
            <ac:spMk id="304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54.736" v="2176" actId="478"/>
          <ac:spMkLst>
            <pc:docMk/>
            <pc:sldMk cId="0" sldId="266"/>
            <ac:spMk id="305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24:09.033" v="2245" actId="14100"/>
          <ac:spMkLst>
            <pc:docMk/>
            <pc:sldMk cId="0" sldId="266"/>
            <ac:spMk id="306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39.352" v="2168" actId="478"/>
          <ac:spMkLst>
            <pc:docMk/>
            <pc:sldMk cId="0" sldId="266"/>
            <ac:spMk id="307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39.352" v="2168" actId="478"/>
          <ac:spMkLst>
            <pc:docMk/>
            <pc:sldMk cId="0" sldId="266"/>
            <ac:spMk id="308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54.736" v="2176" actId="478"/>
          <ac:spMkLst>
            <pc:docMk/>
            <pc:sldMk cId="0" sldId="266"/>
            <ac:spMk id="309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24:00.250" v="2244" actId="14100"/>
          <ac:spMkLst>
            <pc:docMk/>
            <pc:sldMk cId="0" sldId="266"/>
            <ac:spMk id="310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1:30:50.857" v="3971" actId="20577"/>
          <ac:spMkLst>
            <pc:docMk/>
            <pc:sldMk cId="0" sldId="266"/>
            <ac:spMk id="311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22:21.362" v="2199" actId="1076"/>
          <ac:spMkLst>
            <pc:docMk/>
            <pc:sldMk cId="0" sldId="266"/>
            <ac:spMk id="312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24:53.844" v="2252" actId="1076"/>
          <ac:spMkLst>
            <pc:docMk/>
            <pc:sldMk cId="0" sldId="266"/>
            <ac:spMk id="313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39.352" v="2168" actId="478"/>
          <ac:spMkLst>
            <pc:docMk/>
            <pc:sldMk cId="0" sldId="266"/>
            <ac:spMk id="314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39.352" v="2168" actId="478"/>
          <ac:spMkLst>
            <pc:docMk/>
            <pc:sldMk cId="0" sldId="266"/>
            <ac:spMk id="315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54.736" v="2176" actId="478"/>
          <ac:spMkLst>
            <pc:docMk/>
            <pc:sldMk cId="0" sldId="266"/>
            <ac:spMk id="316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54.736" v="2176" actId="478"/>
          <ac:spMkLst>
            <pc:docMk/>
            <pc:sldMk cId="0" sldId="266"/>
            <ac:spMk id="317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39.352" v="2168" actId="478"/>
          <ac:spMkLst>
            <pc:docMk/>
            <pc:sldMk cId="0" sldId="266"/>
            <ac:spMk id="318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39.352" v="2168" actId="478"/>
          <ac:spMkLst>
            <pc:docMk/>
            <pc:sldMk cId="0" sldId="266"/>
            <ac:spMk id="319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44.294" v="2170" actId="478"/>
          <ac:spMkLst>
            <pc:docMk/>
            <pc:sldMk cId="0" sldId="266"/>
            <ac:spMk id="320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45.435" v="2171" actId="478"/>
          <ac:spMkLst>
            <pc:docMk/>
            <pc:sldMk cId="0" sldId="266"/>
            <ac:spMk id="321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47.538" v="2172" actId="478"/>
          <ac:spMkLst>
            <pc:docMk/>
            <pc:sldMk cId="0" sldId="266"/>
            <ac:spMk id="322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21:51.791" v="2174" actId="478"/>
          <ac:spMkLst>
            <pc:docMk/>
            <pc:sldMk cId="0" sldId="266"/>
            <ac:spMk id="323" creationId="{00000000-0000-0000-0000-000000000000}"/>
          </ac:spMkLst>
        </pc:spChg>
      </pc:sldChg>
      <pc:sldChg chg="addSp delSp modSp add mod">
        <pc:chgData name="Igor Szafarowicz" userId="06703080-abcf-4b3a-98f6-385232b62a11" providerId="ADAL" clId="{73CF9770-15FF-4245-9933-FA426C67DF55}" dt="2025-01-11T10:20:24.516" v="2138" actId="20577"/>
        <pc:sldMkLst>
          <pc:docMk/>
          <pc:sldMk cId="0" sldId="267"/>
        </pc:sldMkLst>
        <pc:spChg chg="add mod">
          <ac:chgData name="Igor Szafarowicz" userId="06703080-abcf-4b3a-98f6-385232b62a11" providerId="ADAL" clId="{73CF9770-15FF-4245-9933-FA426C67DF55}" dt="2025-01-11T10:13:50.928" v="1720" actId="167"/>
          <ac:spMkLst>
            <pc:docMk/>
            <pc:sldMk cId="0" sldId="267"/>
            <ac:spMk id="2" creationId="{BCD3884B-3F1A-4551-A4C5-AB9AE4E67451}"/>
          </ac:spMkLst>
        </pc:spChg>
        <pc:spChg chg="add mod">
          <ac:chgData name="Igor Szafarowicz" userId="06703080-abcf-4b3a-98f6-385232b62a11" providerId="ADAL" clId="{73CF9770-15FF-4245-9933-FA426C67DF55}" dt="2025-01-11T10:16:13.505" v="1793" actId="14100"/>
          <ac:spMkLst>
            <pc:docMk/>
            <pc:sldMk cId="0" sldId="267"/>
            <ac:spMk id="3" creationId="{7373EB11-0E48-4F45-B161-9228A5934E8D}"/>
          </ac:spMkLst>
        </pc:spChg>
        <pc:spChg chg="add mod">
          <ac:chgData name="Igor Szafarowicz" userId="06703080-abcf-4b3a-98f6-385232b62a11" providerId="ADAL" clId="{73CF9770-15FF-4245-9933-FA426C67DF55}" dt="2025-01-11T10:18:03.496" v="1916" actId="20577"/>
          <ac:spMkLst>
            <pc:docMk/>
            <pc:sldMk cId="0" sldId="267"/>
            <ac:spMk id="4" creationId="{DB83815C-A474-11D4-A639-D3EC9973B265}"/>
          </ac:spMkLst>
        </pc:spChg>
        <pc:spChg chg="add mod">
          <ac:chgData name="Igor Szafarowicz" userId="06703080-abcf-4b3a-98f6-385232b62a11" providerId="ADAL" clId="{73CF9770-15FF-4245-9933-FA426C67DF55}" dt="2025-01-11T10:15:58.157" v="1789" actId="20577"/>
          <ac:spMkLst>
            <pc:docMk/>
            <pc:sldMk cId="0" sldId="267"/>
            <ac:spMk id="5" creationId="{E2B89263-A2C2-BAE1-D56B-728636F82DC9}"/>
          </ac:spMkLst>
        </pc:spChg>
        <pc:spChg chg="add mod">
          <ac:chgData name="Igor Szafarowicz" userId="06703080-abcf-4b3a-98f6-385232b62a11" providerId="ADAL" clId="{73CF9770-15FF-4245-9933-FA426C67DF55}" dt="2025-01-11T10:18:57.360" v="2032" actId="20577"/>
          <ac:spMkLst>
            <pc:docMk/>
            <pc:sldMk cId="0" sldId="267"/>
            <ac:spMk id="6" creationId="{78E74D29-BA42-163D-6C12-F2A5088E414B}"/>
          </ac:spMkLst>
        </pc:spChg>
        <pc:spChg chg="add mod">
          <ac:chgData name="Igor Szafarowicz" userId="06703080-abcf-4b3a-98f6-385232b62a11" providerId="ADAL" clId="{73CF9770-15FF-4245-9933-FA426C67DF55}" dt="2025-01-11T10:20:17.681" v="2134" actId="1076"/>
          <ac:spMkLst>
            <pc:docMk/>
            <pc:sldMk cId="0" sldId="267"/>
            <ac:spMk id="7" creationId="{9AE0BD43-8E74-7BE4-0C86-686514BD84BA}"/>
          </ac:spMkLst>
        </pc:spChg>
        <pc:spChg chg="mod">
          <ac:chgData name="Igor Szafarowicz" userId="06703080-abcf-4b3a-98f6-385232b62a11" providerId="ADAL" clId="{73CF9770-15FF-4245-9933-FA426C67DF55}" dt="2025-01-11T10:13:50.928" v="1720" actId="167"/>
          <ac:spMkLst>
            <pc:docMk/>
            <pc:sldMk cId="0" sldId="267"/>
            <ac:spMk id="328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13:50.928" v="1720" actId="167"/>
          <ac:spMkLst>
            <pc:docMk/>
            <pc:sldMk cId="0" sldId="267"/>
            <ac:spMk id="329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20:24.516" v="2138" actId="20577"/>
          <ac:spMkLst>
            <pc:docMk/>
            <pc:sldMk cId="0" sldId="267"/>
            <ac:spMk id="330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13:50.928" v="1720" actId="167"/>
          <ac:spMkLst>
            <pc:docMk/>
            <pc:sldMk cId="0" sldId="267"/>
            <ac:spMk id="331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13:57.596" v="1722" actId="1076"/>
          <ac:spMkLst>
            <pc:docMk/>
            <pc:sldMk cId="0" sldId="267"/>
            <ac:spMk id="332" creationId="{00000000-0000-0000-0000-000000000000}"/>
          </ac:spMkLst>
        </pc:spChg>
        <pc:spChg chg="del mod">
          <ac:chgData name="Igor Szafarowicz" userId="06703080-abcf-4b3a-98f6-385232b62a11" providerId="ADAL" clId="{73CF9770-15FF-4245-9933-FA426C67DF55}" dt="2025-01-11T10:13:54.681" v="1721" actId="478"/>
          <ac:spMkLst>
            <pc:docMk/>
            <pc:sldMk cId="0" sldId="267"/>
            <ac:spMk id="333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11:56.725" v="1665" actId="478"/>
          <ac:spMkLst>
            <pc:docMk/>
            <pc:sldMk cId="0" sldId="267"/>
            <ac:spMk id="334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17:27.091" v="1912" actId="1076"/>
          <ac:spMkLst>
            <pc:docMk/>
            <pc:sldMk cId="0" sldId="267"/>
            <ac:spMk id="335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17:41.329" v="1913" actId="1076"/>
          <ac:spMkLst>
            <pc:docMk/>
            <pc:sldMk cId="0" sldId="267"/>
            <ac:spMk id="336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18:16.399" v="1962" actId="20577"/>
          <ac:spMkLst>
            <pc:docMk/>
            <pc:sldMk cId="0" sldId="267"/>
            <ac:spMk id="337" creationId="{00000000-0000-0000-0000-000000000000}"/>
          </ac:spMkLst>
        </pc:spChg>
      </pc:sldChg>
      <pc:sldChg chg="addSp modSp mod ord modShow">
        <pc:chgData name="Igor Szafarowicz" userId="06703080-abcf-4b3a-98f6-385232b62a11" providerId="ADAL" clId="{73CF9770-15FF-4245-9933-FA426C67DF55}" dt="2025-01-11T11:35:52.040" v="4011" actId="1076"/>
        <pc:sldMkLst>
          <pc:docMk/>
          <pc:sldMk cId="0" sldId="274"/>
        </pc:sldMkLst>
        <pc:spChg chg="mod">
          <ac:chgData name="Igor Szafarowicz" userId="06703080-abcf-4b3a-98f6-385232b62a11" providerId="ADAL" clId="{73CF9770-15FF-4245-9933-FA426C67DF55}" dt="2025-01-11T08:44:54.021" v="0" actId="113"/>
          <ac:spMkLst>
            <pc:docMk/>
            <pc:sldMk cId="0" sldId="274"/>
            <ac:spMk id="462" creationId="{00000000-0000-0000-0000-000000000000}"/>
          </ac:spMkLst>
        </pc:spChg>
        <pc:picChg chg="add mod">
          <ac:chgData name="Igor Szafarowicz" userId="06703080-abcf-4b3a-98f6-385232b62a11" providerId="ADAL" clId="{73CF9770-15FF-4245-9933-FA426C67DF55}" dt="2025-01-11T11:35:23.394" v="4007" actId="1076"/>
          <ac:picMkLst>
            <pc:docMk/>
            <pc:sldMk cId="0" sldId="274"/>
            <ac:picMk id="1026" creationId="{705A4B15-5C88-00BC-D9AE-A6CE815E18A5}"/>
          </ac:picMkLst>
        </pc:picChg>
        <pc:picChg chg="add mod">
          <ac:chgData name="Igor Szafarowicz" userId="06703080-abcf-4b3a-98f6-385232b62a11" providerId="ADAL" clId="{73CF9770-15FF-4245-9933-FA426C67DF55}" dt="2025-01-11T11:35:52.040" v="4011" actId="1076"/>
          <ac:picMkLst>
            <pc:docMk/>
            <pc:sldMk cId="0" sldId="274"/>
            <ac:picMk id="1028" creationId="{5BD24D8A-5FB9-203E-8BA8-D83358E2B4BB}"/>
          </ac:picMkLst>
        </pc:picChg>
      </pc:sldChg>
      <pc:sldChg chg="del">
        <pc:chgData name="Igor Szafarowicz" userId="06703080-abcf-4b3a-98f6-385232b62a11" providerId="ADAL" clId="{73CF9770-15FF-4245-9933-FA426C67DF55}" dt="2025-01-11T10:20:20.541" v="2135" actId="2696"/>
        <pc:sldMkLst>
          <pc:docMk/>
          <pc:sldMk cId="1878919209" sldId="275"/>
        </pc:sldMkLst>
      </pc:sldChg>
      <pc:sldChg chg="del">
        <pc:chgData name="Igor Szafarowicz" userId="06703080-abcf-4b3a-98f6-385232b62a11" providerId="ADAL" clId="{73CF9770-15FF-4245-9933-FA426C67DF55}" dt="2025-01-11T10:46:29.621" v="2624" actId="2696"/>
        <pc:sldMkLst>
          <pc:docMk/>
          <pc:sldMk cId="2579579522" sldId="276"/>
        </pc:sldMkLst>
      </pc:sldChg>
      <pc:sldChg chg="new del">
        <pc:chgData name="Igor Szafarowicz" userId="06703080-abcf-4b3a-98f6-385232b62a11" providerId="ADAL" clId="{73CF9770-15FF-4245-9933-FA426C67DF55}" dt="2025-01-11T08:59:54.435" v="5" actId="2696"/>
        <pc:sldMkLst>
          <pc:docMk/>
          <pc:sldMk cId="3833199806" sldId="276"/>
        </pc:sldMkLst>
      </pc:sldChg>
      <pc:sldChg chg="modSp del mod">
        <pc:chgData name="Igor Szafarowicz" userId="06703080-abcf-4b3a-98f6-385232b62a11" providerId="ADAL" clId="{73CF9770-15FF-4245-9933-FA426C67DF55}" dt="2025-01-11T11:00:26.306" v="3193" actId="2696"/>
        <pc:sldMkLst>
          <pc:docMk/>
          <pc:sldMk cId="77577518" sldId="277"/>
        </pc:sldMkLst>
        <pc:spChg chg="mod">
          <ac:chgData name="Igor Szafarowicz" userId="06703080-abcf-4b3a-98f6-385232b62a11" providerId="ADAL" clId="{73CF9770-15FF-4245-9933-FA426C67DF55}" dt="2025-01-11T10:51:16.730" v="2869" actId="20577"/>
          <ac:spMkLst>
            <pc:docMk/>
            <pc:sldMk cId="77577518" sldId="277"/>
            <ac:spMk id="192" creationId="{00000000-0000-0000-0000-000000000000}"/>
          </ac:spMkLst>
        </pc:spChg>
      </pc:sldChg>
      <pc:sldChg chg="addSp delSp modSp add mod">
        <pc:chgData name="Igor Szafarowicz" userId="06703080-abcf-4b3a-98f6-385232b62a11" providerId="ADAL" clId="{73CF9770-15FF-4245-9933-FA426C67DF55}" dt="2025-01-11T10:46:53.648" v="2640" actId="20577"/>
        <pc:sldMkLst>
          <pc:docMk/>
          <pc:sldMk cId="0" sldId="285"/>
        </pc:sldMkLst>
        <pc:spChg chg="add del mod">
          <ac:chgData name="Igor Szafarowicz" userId="06703080-abcf-4b3a-98f6-385232b62a11" providerId="ADAL" clId="{73CF9770-15FF-4245-9933-FA426C67DF55}" dt="2025-01-11T10:42:28.350" v="2573" actId="478"/>
          <ac:spMkLst>
            <pc:docMk/>
            <pc:sldMk cId="0" sldId="285"/>
            <ac:spMk id="3" creationId="{9AD51C44-C101-2D4F-BB42-89FAEE926E46}"/>
          </ac:spMkLst>
        </pc:spChg>
        <pc:spChg chg="add del mod">
          <ac:chgData name="Igor Szafarowicz" userId="06703080-abcf-4b3a-98f6-385232b62a11" providerId="ADAL" clId="{73CF9770-15FF-4245-9933-FA426C67DF55}" dt="2025-01-11T10:42:28.350" v="2573" actId="478"/>
          <ac:spMkLst>
            <pc:docMk/>
            <pc:sldMk cId="0" sldId="285"/>
            <ac:spMk id="5" creationId="{D874677F-3CDE-ABCC-BBFF-CC0E34D27548}"/>
          </ac:spMkLst>
        </pc:spChg>
        <pc:spChg chg="add del mod">
          <ac:chgData name="Igor Szafarowicz" userId="06703080-abcf-4b3a-98f6-385232b62a11" providerId="ADAL" clId="{73CF9770-15FF-4245-9933-FA426C67DF55}" dt="2025-01-11T10:42:28.350" v="2573" actId="478"/>
          <ac:spMkLst>
            <pc:docMk/>
            <pc:sldMk cId="0" sldId="285"/>
            <ac:spMk id="7" creationId="{4C930FF3-9692-F54D-3431-E160B66EC9E5}"/>
          </ac:spMkLst>
        </pc:spChg>
        <pc:spChg chg="add del mod">
          <ac:chgData name="Igor Szafarowicz" userId="06703080-abcf-4b3a-98f6-385232b62a11" providerId="ADAL" clId="{73CF9770-15FF-4245-9933-FA426C67DF55}" dt="2025-01-11T10:42:28.350" v="2573" actId="478"/>
          <ac:spMkLst>
            <pc:docMk/>
            <pc:sldMk cId="0" sldId="285"/>
            <ac:spMk id="9" creationId="{8C92CE46-37B2-30F0-947C-D52FE0263EC4}"/>
          </ac:spMkLst>
        </pc:spChg>
        <pc:spChg chg="add mod">
          <ac:chgData name="Igor Szafarowicz" userId="06703080-abcf-4b3a-98f6-385232b62a11" providerId="ADAL" clId="{73CF9770-15FF-4245-9933-FA426C67DF55}" dt="2025-01-11T10:46:53.648" v="2640" actId="20577"/>
          <ac:spMkLst>
            <pc:docMk/>
            <pc:sldMk cId="0" sldId="285"/>
            <ac:spMk id="10" creationId="{BF7D8D55-B819-3E40-3785-0E809FDA698B}"/>
          </ac:spMkLst>
        </pc:spChg>
        <pc:spChg chg="add mod">
          <ac:chgData name="Igor Szafarowicz" userId="06703080-abcf-4b3a-98f6-385232b62a11" providerId="ADAL" clId="{73CF9770-15FF-4245-9933-FA426C67DF55}" dt="2025-01-11T10:44:38.945" v="2606" actId="2085"/>
          <ac:spMkLst>
            <pc:docMk/>
            <pc:sldMk cId="0" sldId="285"/>
            <ac:spMk id="12" creationId="{3722E57D-2232-6AB7-DC0C-092BB2C66F0E}"/>
          </ac:spMkLst>
        </pc:spChg>
        <pc:spChg chg="add mod">
          <ac:chgData name="Igor Szafarowicz" userId="06703080-abcf-4b3a-98f6-385232b62a11" providerId="ADAL" clId="{73CF9770-15FF-4245-9933-FA426C67DF55}" dt="2025-01-11T10:45:38.017" v="2617" actId="167"/>
          <ac:spMkLst>
            <pc:docMk/>
            <pc:sldMk cId="0" sldId="285"/>
            <ac:spMk id="13" creationId="{7CB3C556-0E65-C24B-41E4-1C7423B9B449}"/>
          </ac:spMkLst>
        </pc:spChg>
        <pc:spChg chg="mod">
          <ac:chgData name="Igor Szafarowicz" userId="06703080-abcf-4b3a-98f6-385232b62a11" providerId="ADAL" clId="{73CF9770-15FF-4245-9933-FA426C67DF55}" dt="2025-01-11T10:42:09.223" v="2569"/>
          <ac:spMkLst>
            <pc:docMk/>
            <pc:sldMk cId="0" sldId="285"/>
            <ac:spMk id="600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42:25.580" v="2572" actId="478"/>
          <ac:spMkLst>
            <pc:docMk/>
            <pc:sldMk cId="0" sldId="285"/>
            <ac:spMk id="601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42:25.580" v="2572" actId="478"/>
          <ac:spMkLst>
            <pc:docMk/>
            <pc:sldMk cId="0" sldId="285"/>
            <ac:spMk id="602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42:25.580" v="2572" actId="478"/>
          <ac:spMkLst>
            <pc:docMk/>
            <pc:sldMk cId="0" sldId="285"/>
            <ac:spMk id="603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42:25.580" v="2572" actId="478"/>
          <ac:spMkLst>
            <pc:docMk/>
            <pc:sldMk cId="0" sldId="285"/>
            <ac:spMk id="604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42:10.934" v="2570" actId="478"/>
          <ac:spMkLst>
            <pc:docMk/>
            <pc:sldMk cId="0" sldId="285"/>
            <ac:spMk id="605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10:42:11.545" v="2571" actId="478"/>
          <ac:spMkLst>
            <pc:docMk/>
            <pc:sldMk cId="0" sldId="285"/>
            <ac:spMk id="606" creationId="{00000000-0000-0000-0000-000000000000}"/>
          </ac:spMkLst>
        </pc:spChg>
        <pc:picChg chg="add mod">
          <ac:chgData name="Igor Szafarowicz" userId="06703080-abcf-4b3a-98f6-385232b62a11" providerId="ADAL" clId="{73CF9770-15FF-4245-9933-FA426C67DF55}" dt="2025-01-11T10:45:25.921" v="2614" actId="1076"/>
          <ac:picMkLst>
            <pc:docMk/>
            <pc:sldMk cId="0" sldId="285"/>
            <ac:picMk id="11" creationId="{12B7C912-5668-5D9C-1252-FD331C49FB2E}"/>
          </ac:picMkLst>
        </pc:picChg>
      </pc:sldChg>
      <pc:sldChg chg="delSp modSp add mod ord">
        <pc:chgData name="Igor Szafarowicz" userId="06703080-abcf-4b3a-98f6-385232b62a11" providerId="ADAL" clId="{73CF9770-15FF-4245-9933-FA426C67DF55}" dt="2025-01-11T10:06:30.005" v="1634" actId="14100"/>
        <pc:sldMkLst>
          <pc:docMk/>
          <pc:sldMk cId="0" sldId="286"/>
        </pc:sldMkLst>
        <pc:spChg chg="mod">
          <ac:chgData name="Igor Szafarowicz" userId="06703080-abcf-4b3a-98f6-385232b62a11" providerId="ADAL" clId="{73CF9770-15FF-4245-9933-FA426C67DF55}" dt="2025-01-11T09:33:10.986" v="1160" actId="1076"/>
          <ac:spMkLst>
            <pc:docMk/>
            <pc:sldMk cId="0" sldId="286"/>
            <ac:spMk id="611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33:18.576" v="1167" actId="20577"/>
          <ac:spMkLst>
            <pc:docMk/>
            <pc:sldMk cId="0" sldId="286"/>
            <ac:spMk id="613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34:27.779" v="1179" actId="113"/>
          <ac:spMkLst>
            <pc:docMk/>
            <pc:sldMk cId="0" sldId="286"/>
            <ac:spMk id="614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06:30.005" v="1634" actId="14100"/>
          <ac:spMkLst>
            <pc:docMk/>
            <pc:sldMk cId="0" sldId="286"/>
            <ac:spMk id="616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09:31:07.130" v="1097" actId="478"/>
          <ac:spMkLst>
            <pc:docMk/>
            <pc:sldMk cId="0" sldId="286"/>
            <ac:spMk id="618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09:31:07.130" v="1097" actId="478"/>
          <ac:spMkLst>
            <pc:docMk/>
            <pc:sldMk cId="0" sldId="286"/>
            <ac:spMk id="620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09:31:07.130" v="1097" actId="478"/>
          <ac:spMkLst>
            <pc:docMk/>
            <pc:sldMk cId="0" sldId="286"/>
            <ac:spMk id="622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09:31:07.130" v="1097" actId="478"/>
          <ac:spMkLst>
            <pc:docMk/>
            <pc:sldMk cId="0" sldId="286"/>
            <ac:spMk id="624" creationId="{00000000-0000-0000-0000-000000000000}"/>
          </ac:spMkLst>
        </pc:spChg>
        <pc:spChg chg="del">
          <ac:chgData name="Igor Szafarowicz" userId="06703080-abcf-4b3a-98f6-385232b62a11" providerId="ADAL" clId="{73CF9770-15FF-4245-9933-FA426C67DF55}" dt="2025-01-11T09:31:07.130" v="1097" actId="478"/>
          <ac:spMkLst>
            <pc:docMk/>
            <pc:sldMk cId="0" sldId="286"/>
            <ac:spMk id="625" creationId="{00000000-0000-0000-0000-000000000000}"/>
          </ac:spMkLst>
        </pc:spChg>
        <pc:cxnChg chg="mod">
          <ac:chgData name="Igor Szafarowicz" userId="06703080-abcf-4b3a-98f6-385232b62a11" providerId="ADAL" clId="{73CF9770-15FF-4245-9933-FA426C67DF55}" dt="2025-01-11T09:34:19.134" v="1178" actId="14100"/>
          <ac:cxnSpMkLst>
            <pc:docMk/>
            <pc:sldMk cId="0" sldId="286"/>
            <ac:cxnSpMk id="612" creationId="{00000000-0000-0000-0000-000000000000}"/>
          </ac:cxnSpMkLst>
        </pc:cxnChg>
        <pc:cxnChg chg="mod">
          <ac:chgData name="Igor Szafarowicz" userId="06703080-abcf-4b3a-98f6-385232b62a11" providerId="ADAL" clId="{73CF9770-15FF-4245-9933-FA426C67DF55}" dt="2025-01-11T10:06:30.005" v="1634" actId="14100"/>
          <ac:cxnSpMkLst>
            <pc:docMk/>
            <pc:sldMk cId="0" sldId="286"/>
            <ac:cxnSpMk id="615" creationId="{00000000-0000-0000-0000-000000000000}"/>
          </ac:cxnSpMkLst>
        </pc:cxnChg>
        <pc:cxnChg chg="del mod">
          <ac:chgData name="Igor Szafarowicz" userId="06703080-abcf-4b3a-98f6-385232b62a11" providerId="ADAL" clId="{73CF9770-15FF-4245-9933-FA426C67DF55}" dt="2025-01-11T09:31:10.236" v="1099" actId="478"/>
          <ac:cxnSpMkLst>
            <pc:docMk/>
            <pc:sldMk cId="0" sldId="286"/>
            <ac:cxnSpMk id="617" creationId="{00000000-0000-0000-0000-000000000000}"/>
          </ac:cxnSpMkLst>
        </pc:cxnChg>
        <pc:cxnChg chg="del mod">
          <ac:chgData name="Igor Szafarowicz" userId="06703080-abcf-4b3a-98f6-385232b62a11" providerId="ADAL" clId="{73CF9770-15FF-4245-9933-FA426C67DF55}" dt="2025-01-11T09:31:08.691" v="1098" actId="478"/>
          <ac:cxnSpMkLst>
            <pc:docMk/>
            <pc:sldMk cId="0" sldId="286"/>
            <ac:cxnSpMk id="619" creationId="{00000000-0000-0000-0000-000000000000}"/>
          </ac:cxnSpMkLst>
        </pc:cxnChg>
        <pc:cxnChg chg="del mod">
          <ac:chgData name="Igor Szafarowicz" userId="06703080-abcf-4b3a-98f6-385232b62a11" providerId="ADAL" clId="{73CF9770-15FF-4245-9933-FA426C67DF55}" dt="2025-01-11T09:31:13.723" v="1101" actId="478"/>
          <ac:cxnSpMkLst>
            <pc:docMk/>
            <pc:sldMk cId="0" sldId="286"/>
            <ac:cxnSpMk id="621" creationId="{00000000-0000-0000-0000-000000000000}"/>
          </ac:cxnSpMkLst>
        </pc:cxnChg>
        <pc:cxnChg chg="del mod">
          <ac:chgData name="Igor Szafarowicz" userId="06703080-abcf-4b3a-98f6-385232b62a11" providerId="ADAL" clId="{73CF9770-15FF-4245-9933-FA426C67DF55}" dt="2025-01-11T09:31:12.382" v="1100" actId="478"/>
          <ac:cxnSpMkLst>
            <pc:docMk/>
            <pc:sldMk cId="0" sldId="286"/>
            <ac:cxnSpMk id="623" creationId="{00000000-0000-0000-0000-000000000000}"/>
          </ac:cxnSpMkLst>
        </pc:cxnChg>
        <pc:cxnChg chg="del mod">
          <ac:chgData name="Igor Szafarowicz" userId="06703080-abcf-4b3a-98f6-385232b62a11" providerId="ADAL" clId="{73CF9770-15FF-4245-9933-FA426C67DF55}" dt="2025-01-11T09:31:15.212" v="1102" actId="478"/>
          <ac:cxnSpMkLst>
            <pc:docMk/>
            <pc:sldMk cId="0" sldId="286"/>
            <ac:cxnSpMk id="626" creationId="{00000000-0000-0000-0000-000000000000}"/>
          </ac:cxnSpMkLst>
        </pc:cxnChg>
      </pc:sldChg>
      <pc:sldChg chg="modSp add mod ord">
        <pc:chgData name="Igor Szafarowicz" userId="06703080-abcf-4b3a-98f6-385232b62a11" providerId="ADAL" clId="{73CF9770-15FF-4245-9933-FA426C67DF55}" dt="2025-01-11T09:51:32.001" v="1449" actId="20578"/>
        <pc:sldMkLst>
          <pc:docMk/>
          <pc:sldMk cId="0" sldId="287"/>
        </pc:sldMkLst>
        <pc:spChg chg="mod">
          <ac:chgData name="Igor Szafarowicz" userId="06703080-abcf-4b3a-98f6-385232b62a11" providerId="ADAL" clId="{73CF9770-15FF-4245-9933-FA426C67DF55}" dt="2025-01-11T09:36:11.181" v="1224" actId="20577"/>
          <ac:spMkLst>
            <pc:docMk/>
            <pc:sldMk cId="0" sldId="287"/>
            <ac:spMk id="460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49:50.972" v="1368" actId="113"/>
          <ac:spMkLst>
            <pc:docMk/>
            <pc:sldMk cId="0" sldId="287"/>
            <ac:spMk id="461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49:37.320" v="1366" actId="20577"/>
          <ac:spMkLst>
            <pc:docMk/>
            <pc:sldMk cId="0" sldId="287"/>
            <ac:spMk id="462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36:22.977" v="1233" actId="20577"/>
          <ac:spMkLst>
            <pc:docMk/>
            <pc:sldMk cId="0" sldId="287"/>
            <ac:spMk id="463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09:36:26.505" v="1245" actId="20577"/>
          <ac:spMkLst>
            <pc:docMk/>
            <pc:sldMk cId="0" sldId="287"/>
            <ac:spMk id="464" creationId="{00000000-0000-0000-0000-000000000000}"/>
          </ac:spMkLst>
        </pc:spChg>
      </pc:sldChg>
      <pc:sldChg chg="modSp del mod">
        <pc:chgData name="Igor Szafarowicz" userId="06703080-abcf-4b3a-98f6-385232b62a11" providerId="ADAL" clId="{73CF9770-15FF-4245-9933-FA426C67DF55}" dt="2025-01-11T10:27:32.264" v="2316" actId="2696"/>
        <pc:sldMkLst>
          <pc:docMk/>
          <pc:sldMk cId="2841418673" sldId="288"/>
        </pc:sldMkLst>
        <pc:spChg chg="mod">
          <ac:chgData name="Igor Szafarowicz" userId="06703080-abcf-4b3a-98f6-385232b62a11" providerId="ADAL" clId="{73CF9770-15FF-4245-9933-FA426C67DF55}" dt="2025-01-11T10:23:25.479" v="2239" actId="20577"/>
          <ac:spMkLst>
            <pc:docMk/>
            <pc:sldMk cId="2841418673" sldId="288"/>
            <ac:spMk id="461" creationId="{00000000-0000-0000-0000-000000000000}"/>
          </ac:spMkLst>
        </pc:spChg>
        <pc:spChg chg="mod">
          <ac:chgData name="Igor Szafarowicz" userId="06703080-abcf-4b3a-98f6-385232b62a11" providerId="ADAL" clId="{73CF9770-15FF-4245-9933-FA426C67DF55}" dt="2025-01-11T10:22:51.340" v="2230" actId="20577"/>
          <ac:spMkLst>
            <pc:docMk/>
            <pc:sldMk cId="2841418673" sldId="288"/>
            <ac:spMk id="463" creationId="{00000000-0000-0000-0000-000000000000}"/>
          </ac:spMkLst>
        </pc:spChg>
      </pc:sldChg>
      <pc:sldChg chg="addSp delSp modSp new mod">
        <pc:chgData name="Igor Szafarowicz" userId="06703080-abcf-4b3a-98f6-385232b62a11" providerId="ADAL" clId="{73CF9770-15FF-4245-9933-FA426C67DF55}" dt="2025-01-11T10:41:00.274" v="2567" actId="207"/>
        <pc:sldMkLst>
          <pc:docMk/>
          <pc:sldMk cId="1520999195" sldId="289"/>
        </pc:sldMkLst>
        <pc:spChg chg="mod">
          <ac:chgData name="Igor Szafarowicz" userId="06703080-abcf-4b3a-98f6-385232b62a11" providerId="ADAL" clId="{73CF9770-15FF-4245-9933-FA426C67DF55}" dt="2025-01-11T09:53:59.646" v="1472" actId="20577"/>
          <ac:spMkLst>
            <pc:docMk/>
            <pc:sldMk cId="1520999195" sldId="289"/>
            <ac:spMk id="2" creationId="{716AD784-1FF2-7DCE-84ED-0F653280EBAA}"/>
          </ac:spMkLst>
        </pc:spChg>
        <pc:spChg chg="del">
          <ac:chgData name="Igor Szafarowicz" userId="06703080-abcf-4b3a-98f6-385232b62a11" providerId="ADAL" clId="{73CF9770-15FF-4245-9933-FA426C67DF55}" dt="2025-01-11T09:44:36.744" v="1352" actId="478"/>
          <ac:spMkLst>
            <pc:docMk/>
            <pc:sldMk cId="1520999195" sldId="289"/>
            <ac:spMk id="3" creationId="{48B81605-82E3-D322-71C8-7F86FC5E9339}"/>
          </ac:spMkLst>
        </pc:spChg>
        <pc:spChg chg="del">
          <ac:chgData name="Igor Szafarowicz" userId="06703080-abcf-4b3a-98f6-385232b62a11" providerId="ADAL" clId="{73CF9770-15FF-4245-9933-FA426C67DF55}" dt="2025-01-11T09:44:36.744" v="1352" actId="478"/>
          <ac:spMkLst>
            <pc:docMk/>
            <pc:sldMk cId="1520999195" sldId="289"/>
            <ac:spMk id="4" creationId="{6C996D92-FC75-C926-EDAC-9F66ED1AFBFB}"/>
          </ac:spMkLst>
        </pc:spChg>
        <pc:spChg chg="del">
          <ac:chgData name="Igor Szafarowicz" userId="06703080-abcf-4b3a-98f6-385232b62a11" providerId="ADAL" clId="{73CF9770-15FF-4245-9933-FA426C67DF55}" dt="2025-01-11T09:44:36.744" v="1352" actId="478"/>
          <ac:spMkLst>
            <pc:docMk/>
            <pc:sldMk cId="1520999195" sldId="289"/>
            <ac:spMk id="5" creationId="{2F98147B-7DA0-D697-DB98-1C2FC51A3E3B}"/>
          </ac:spMkLst>
        </pc:spChg>
        <pc:spChg chg="del">
          <ac:chgData name="Igor Szafarowicz" userId="06703080-abcf-4b3a-98f6-385232b62a11" providerId="ADAL" clId="{73CF9770-15FF-4245-9933-FA426C67DF55}" dt="2025-01-11T09:44:36.744" v="1352" actId="478"/>
          <ac:spMkLst>
            <pc:docMk/>
            <pc:sldMk cId="1520999195" sldId="289"/>
            <ac:spMk id="6" creationId="{697E9651-853A-7639-37C3-9839C3BD40FF}"/>
          </ac:spMkLst>
        </pc:spChg>
        <pc:spChg chg="del">
          <ac:chgData name="Igor Szafarowicz" userId="06703080-abcf-4b3a-98f6-385232b62a11" providerId="ADAL" clId="{73CF9770-15FF-4245-9933-FA426C67DF55}" dt="2025-01-11T09:44:36.744" v="1352" actId="478"/>
          <ac:spMkLst>
            <pc:docMk/>
            <pc:sldMk cId="1520999195" sldId="289"/>
            <ac:spMk id="7" creationId="{86F174D8-7020-277E-A6B5-7991B7A95C3B}"/>
          </ac:spMkLst>
        </pc:spChg>
        <pc:spChg chg="del">
          <ac:chgData name="Igor Szafarowicz" userId="06703080-abcf-4b3a-98f6-385232b62a11" providerId="ADAL" clId="{73CF9770-15FF-4245-9933-FA426C67DF55}" dt="2025-01-11T09:44:36.744" v="1352" actId="478"/>
          <ac:spMkLst>
            <pc:docMk/>
            <pc:sldMk cId="1520999195" sldId="289"/>
            <ac:spMk id="8" creationId="{E2F843D8-D63F-A386-C0F2-C1553007785F}"/>
          </ac:spMkLst>
        </pc:spChg>
        <pc:graphicFrameChg chg="add del mod modGraphic">
          <ac:chgData name="Igor Szafarowicz" userId="06703080-abcf-4b3a-98f6-385232b62a11" providerId="ADAL" clId="{73CF9770-15FF-4245-9933-FA426C67DF55}" dt="2025-01-11T09:55:38.576" v="1480" actId="478"/>
          <ac:graphicFrameMkLst>
            <pc:docMk/>
            <pc:sldMk cId="1520999195" sldId="289"/>
            <ac:graphicFrameMk id="9" creationId="{ADB0703E-6D94-A3B0-7815-8968DF482D44}"/>
          </ac:graphicFrameMkLst>
        </pc:graphicFrameChg>
        <pc:graphicFrameChg chg="add del mod modGraphic">
          <ac:chgData name="Igor Szafarowicz" userId="06703080-abcf-4b3a-98f6-385232b62a11" providerId="ADAL" clId="{73CF9770-15FF-4245-9933-FA426C67DF55}" dt="2025-01-11T09:56:53.170" v="1494" actId="478"/>
          <ac:graphicFrameMkLst>
            <pc:docMk/>
            <pc:sldMk cId="1520999195" sldId="289"/>
            <ac:graphicFrameMk id="10" creationId="{BEF1CE1E-4CD1-A8B7-608E-6C88AD96DB8A}"/>
          </ac:graphicFrameMkLst>
        </pc:graphicFrameChg>
        <pc:graphicFrameChg chg="add del">
          <ac:chgData name="Igor Szafarowicz" userId="06703080-abcf-4b3a-98f6-385232b62a11" providerId="ADAL" clId="{73CF9770-15FF-4245-9933-FA426C67DF55}" dt="2025-01-11T09:56:59.248" v="1496" actId="3680"/>
          <ac:graphicFrameMkLst>
            <pc:docMk/>
            <pc:sldMk cId="1520999195" sldId="289"/>
            <ac:graphicFrameMk id="11" creationId="{B4D37F06-C508-C4B2-B194-D6C50599BE0D}"/>
          </ac:graphicFrameMkLst>
        </pc:graphicFrameChg>
        <pc:graphicFrameChg chg="add del mod modGraphic">
          <ac:chgData name="Igor Szafarowicz" userId="06703080-abcf-4b3a-98f6-385232b62a11" providerId="ADAL" clId="{73CF9770-15FF-4245-9933-FA426C67DF55}" dt="2025-01-11T09:57:41.169" v="1504" actId="478"/>
          <ac:graphicFrameMkLst>
            <pc:docMk/>
            <pc:sldMk cId="1520999195" sldId="289"/>
            <ac:graphicFrameMk id="12" creationId="{3199356F-01E8-F881-CC69-53F56D8014A3}"/>
          </ac:graphicFrameMkLst>
        </pc:graphicFrameChg>
        <pc:graphicFrameChg chg="add mod modGraphic">
          <ac:chgData name="Igor Szafarowicz" userId="06703080-abcf-4b3a-98f6-385232b62a11" providerId="ADAL" clId="{73CF9770-15FF-4245-9933-FA426C67DF55}" dt="2025-01-11T10:41:00.274" v="2567" actId="207"/>
          <ac:graphicFrameMkLst>
            <pc:docMk/>
            <pc:sldMk cId="1520999195" sldId="289"/>
            <ac:graphicFrameMk id="13" creationId="{26115040-BA74-FFD9-CC72-445785692364}"/>
          </ac:graphicFrameMkLst>
        </pc:graphicFrameChg>
      </pc:sldChg>
      <pc:sldChg chg="modSp del mod">
        <pc:chgData name="Igor Szafarowicz" userId="06703080-abcf-4b3a-98f6-385232b62a11" providerId="ADAL" clId="{73CF9770-15FF-4245-9933-FA426C67DF55}" dt="2025-01-11T11:15:44.229" v="3689" actId="2696"/>
        <pc:sldMkLst>
          <pc:docMk/>
          <pc:sldMk cId="2795886648" sldId="290"/>
        </pc:sldMkLst>
        <pc:spChg chg="mod">
          <ac:chgData name="Igor Szafarowicz" userId="06703080-abcf-4b3a-98f6-385232b62a11" providerId="ADAL" clId="{73CF9770-15FF-4245-9933-FA426C67DF55}" dt="2025-01-11T10:38:21.646" v="2403" actId="20577"/>
          <ac:spMkLst>
            <pc:docMk/>
            <pc:sldMk cId="2795886648" sldId="290"/>
            <ac:spMk id="3" creationId="{89B6D5C9-4A66-33AE-DD72-046E8DC71874}"/>
          </ac:spMkLst>
        </pc:spChg>
        <pc:spChg chg="mod">
          <ac:chgData name="Igor Szafarowicz" userId="06703080-abcf-4b3a-98f6-385232b62a11" providerId="ADAL" clId="{73CF9770-15FF-4245-9933-FA426C67DF55}" dt="2025-01-11T10:38:48.338" v="2525" actId="20577"/>
          <ac:spMkLst>
            <pc:docMk/>
            <pc:sldMk cId="2795886648" sldId="290"/>
            <ac:spMk id="5" creationId="{B8D9E959-8444-0FB1-963D-382D06B34C39}"/>
          </ac:spMkLst>
        </pc:spChg>
        <pc:spChg chg="mod">
          <ac:chgData name="Igor Szafarowicz" userId="06703080-abcf-4b3a-98f6-385232b62a11" providerId="ADAL" clId="{73CF9770-15FF-4245-9933-FA426C67DF55}" dt="2025-01-11T10:38:29.456" v="2429" actId="20577"/>
          <ac:spMkLst>
            <pc:docMk/>
            <pc:sldMk cId="2795886648" sldId="290"/>
            <ac:spMk id="7" creationId="{75CF4CE4-7D76-DF34-1576-55D232661FA8}"/>
          </ac:spMkLst>
        </pc:spChg>
      </pc:sldChg>
      <pc:sldChg chg="addSp modSp new mod">
        <pc:chgData name="Igor Szafarowicz" userId="06703080-abcf-4b3a-98f6-385232b62a11" providerId="ADAL" clId="{73CF9770-15FF-4245-9933-FA426C67DF55}" dt="2025-01-11T11:01:28.679" v="3211" actId="1076"/>
        <pc:sldMkLst>
          <pc:docMk/>
          <pc:sldMk cId="3167269763" sldId="291"/>
        </pc:sldMkLst>
        <pc:picChg chg="add mod">
          <ac:chgData name="Igor Szafarowicz" userId="06703080-abcf-4b3a-98f6-385232b62a11" providerId="ADAL" clId="{73CF9770-15FF-4245-9933-FA426C67DF55}" dt="2025-01-11T11:01:28.679" v="3211" actId="1076"/>
          <ac:picMkLst>
            <pc:docMk/>
            <pc:sldMk cId="3167269763" sldId="291"/>
            <ac:picMk id="2" creationId="{F217818E-25F2-D62C-63FC-B72D816B0384}"/>
          </ac:picMkLst>
        </pc:picChg>
      </pc:sldChg>
      <pc:sldChg chg="addSp modSp new mod ord">
        <pc:chgData name="Igor Szafarowicz" userId="06703080-abcf-4b3a-98f6-385232b62a11" providerId="ADAL" clId="{73CF9770-15FF-4245-9933-FA426C67DF55}" dt="2025-01-11T11:30:34.951" v="3969" actId="20578"/>
        <pc:sldMkLst>
          <pc:docMk/>
          <pc:sldMk cId="748875603" sldId="292"/>
        </pc:sldMkLst>
        <pc:spChg chg="mod">
          <ac:chgData name="Igor Szafarowicz" userId="06703080-abcf-4b3a-98f6-385232b62a11" providerId="ADAL" clId="{73CF9770-15FF-4245-9933-FA426C67DF55}" dt="2025-01-11T11:26:46.645" v="3863" actId="1076"/>
          <ac:spMkLst>
            <pc:docMk/>
            <pc:sldMk cId="748875603" sldId="292"/>
            <ac:spMk id="4" creationId="{ADA1BF84-0661-4384-6E23-13B0A7769746}"/>
          </ac:spMkLst>
        </pc:spChg>
        <pc:spChg chg="mod">
          <ac:chgData name="Igor Szafarowicz" userId="06703080-abcf-4b3a-98f6-385232b62a11" providerId="ADAL" clId="{73CF9770-15FF-4245-9933-FA426C67DF55}" dt="2025-01-11T11:26:51.178" v="3864" actId="1076"/>
          <ac:spMkLst>
            <pc:docMk/>
            <pc:sldMk cId="748875603" sldId="292"/>
            <ac:spMk id="5" creationId="{67BF07E0-D4A2-D9B4-E789-23874916FF3A}"/>
          </ac:spMkLst>
        </pc:spChg>
        <pc:spChg chg="mod">
          <ac:chgData name="Igor Szafarowicz" userId="06703080-abcf-4b3a-98f6-385232b62a11" providerId="ADAL" clId="{73CF9770-15FF-4245-9933-FA426C67DF55}" dt="2025-01-11T11:26:46.645" v="3863" actId="1076"/>
          <ac:spMkLst>
            <pc:docMk/>
            <pc:sldMk cId="748875603" sldId="292"/>
            <ac:spMk id="6" creationId="{59AF9223-79EB-BA55-604D-65A212F548E2}"/>
          </ac:spMkLst>
        </pc:spChg>
        <pc:spChg chg="mod">
          <ac:chgData name="Igor Szafarowicz" userId="06703080-abcf-4b3a-98f6-385232b62a11" providerId="ADAL" clId="{73CF9770-15FF-4245-9933-FA426C67DF55}" dt="2025-01-11T11:29:42.943" v="3967" actId="20577"/>
          <ac:spMkLst>
            <pc:docMk/>
            <pc:sldMk cId="748875603" sldId="292"/>
            <ac:spMk id="7" creationId="{588ECAD9-3D3A-23BB-61B9-3203CF4E8421}"/>
          </ac:spMkLst>
        </pc:spChg>
        <pc:spChg chg="add mod">
          <ac:chgData name="Igor Szafarowicz" userId="06703080-abcf-4b3a-98f6-385232b62a11" providerId="ADAL" clId="{73CF9770-15FF-4245-9933-FA426C67DF55}" dt="2025-01-11T11:26:57.932" v="3866"/>
          <ac:spMkLst>
            <pc:docMk/>
            <pc:sldMk cId="748875603" sldId="292"/>
            <ac:spMk id="10" creationId="{1D9F8B96-682A-1B2A-7ADA-5BBF4531CC31}"/>
          </ac:spMkLst>
        </pc:spChg>
        <pc:spChg chg="add mod">
          <ac:chgData name="Igor Szafarowicz" userId="06703080-abcf-4b3a-98f6-385232b62a11" providerId="ADAL" clId="{73CF9770-15FF-4245-9933-FA426C67DF55}" dt="2025-01-11T11:28:07.185" v="3924" actId="1076"/>
          <ac:spMkLst>
            <pc:docMk/>
            <pc:sldMk cId="748875603" sldId="292"/>
            <ac:spMk id="11" creationId="{0F8F2547-50AB-9BFE-00B7-23C95CA7386B}"/>
          </ac:spMkLst>
        </pc:spChg>
        <pc:picChg chg="mod">
          <ac:chgData name="Igor Szafarowicz" userId="06703080-abcf-4b3a-98f6-385232b62a11" providerId="ADAL" clId="{73CF9770-15FF-4245-9933-FA426C67DF55}" dt="2025-01-11T11:26:46.645" v="3863" actId="1076"/>
          <ac:picMkLst>
            <pc:docMk/>
            <pc:sldMk cId="748875603" sldId="292"/>
            <ac:picMk id="3" creationId="{9A110DAB-A237-52CF-97F0-1FBA3F347BB0}"/>
          </ac:picMkLst>
        </pc:picChg>
        <pc:cxnChg chg="mod">
          <ac:chgData name="Igor Szafarowicz" userId="06703080-abcf-4b3a-98f6-385232b62a11" providerId="ADAL" clId="{73CF9770-15FF-4245-9933-FA426C67DF55}" dt="2025-01-11T11:28:18.648" v="3926" actId="14100"/>
          <ac:cxnSpMkLst>
            <pc:docMk/>
            <pc:sldMk cId="748875603" sldId="292"/>
            <ac:cxnSpMk id="9" creationId="{1EFE178A-7FC3-8955-36DA-75A51DAEED5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9fa940987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9fa940987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37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29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6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79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84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8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2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7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>
                <a:solidFill>
                  <a:schemeClr val="accent1"/>
                </a:solidFill>
              </a:rPr>
              <a:t>ASR w języku polskim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Wojciech </a:t>
            </a:r>
            <a:r>
              <a:rPr lang="pl-PL" err="1"/>
              <a:t>Mroczyński</a:t>
            </a:r>
            <a:r>
              <a:rPr lang="pl-PL"/>
              <a:t>, Marko </a:t>
            </a:r>
            <a:r>
              <a:rPr lang="pl-PL" err="1"/>
              <a:t>Golovko</a:t>
            </a:r>
            <a:r>
              <a:rPr lang="pl-PL"/>
              <a:t>, Igor Szafarowicz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/>
          <p:nvPr/>
        </p:nvSpPr>
        <p:spPr>
          <a:xfrm>
            <a:off x="246956" y="1450350"/>
            <a:ext cx="8662544" cy="8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0"/>
          <p:cNvSpPr/>
          <p:nvPr/>
        </p:nvSpPr>
        <p:spPr>
          <a:xfrm>
            <a:off x="246956" y="1110150"/>
            <a:ext cx="8662544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Przykład</a:t>
            </a:r>
            <a:r>
              <a:rPr lang="en"/>
              <a:t> </a:t>
            </a:r>
            <a:r>
              <a:rPr lang="en" err="1"/>
              <a:t>postępu</a:t>
            </a:r>
            <a:r>
              <a:rPr lang="en"/>
              <a:t> </a:t>
            </a:r>
            <a:r>
              <a:rPr lang="en" err="1"/>
              <a:t>uczenia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1"/>
          </p:nvPr>
        </p:nvSpPr>
        <p:spPr>
          <a:xfrm>
            <a:off x="481456" y="1068300"/>
            <a:ext cx="8662544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err="1"/>
              <a:t>Przed</a:t>
            </a:r>
            <a:r>
              <a:rPr lang="en"/>
              <a:t> </a:t>
            </a:r>
            <a:r>
              <a:rPr lang="en" err="1"/>
              <a:t>trenowaniem</a:t>
            </a:r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subTitle" idx="2"/>
          </p:nvPr>
        </p:nvSpPr>
        <p:spPr>
          <a:xfrm>
            <a:off x="481456" y="1489336"/>
            <a:ext cx="8662544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/>
              <a:t>Transkrypcja: 'byłbyś mógł nocy dzisiejszej zasłużyć na galony sierżanta’</a:t>
            </a:r>
            <a:br>
              <a:rPr lang="pl-PL"/>
            </a:br>
            <a:endParaRPr lang="pl-PL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/>
              <a:t>Predykcja: '</a:t>
            </a:r>
            <a:r>
              <a:rPr lang="pl-PL" err="1"/>
              <a:t>ógęgęoąosąosvsw</a:t>
            </a:r>
            <a:r>
              <a:rPr lang="pl-PL"/>
              <a:t> </a:t>
            </a:r>
            <a:r>
              <a:rPr lang="pl-PL" err="1"/>
              <a:t>ąogwg</a:t>
            </a:r>
            <a:r>
              <a:rPr lang="pl-PL"/>
              <a:t> </a:t>
            </a:r>
            <a:r>
              <a:rPr lang="pl-PL" err="1"/>
              <a:t>gwgwźvo</a:t>
            </a:r>
            <a:r>
              <a:rPr lang="pl-PL"/>
              <a:t> </a:t>
            </a:r>
            <a:r>
              <a:rPr lang="pl-PL" err="1"/>
              <a:t>owźwgwęźg</a:t>
            </a:r>
            <a:r>
              <a:rPr lang="pl-PL"/>
              <a:t>'</a:t>
            </a:r>
            <a:endParaRPr/>
          </a:p>
        </p:txBody>
      </p:sp>
      <p:sp>
        <p:nvSpPr>
          <p:cNvPr id="18" name="Google Shape;306;p40">
            <a:extLst>
              <a:ext uri="{FF2B5EF4-FFF2-40B4-BE49-F238E27FC236}">
                <a16:creationId xmlns:a16="http://schemas.microsoft.com/office/drawing/2014/main" id="{6D3BE87C-63B9-78A7-21B2-FE536FDB6FC2}"/>
              </a:ext>
            </a:extLst>
          </p:cNvPr>
          <p:cNvSpPr/>
          <p:nvPr/>
        </p:nvSpPr>
        <p:spPr>
          <a:xfrm>
            <a:off x="240728" y="2709831"/>
            <a:ext cx="8662544" cy="8704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10;p40">
            <a:extLst>
              <a:ext uri="{FF2B5EF4-FFF2-40B4-BE49-F238E27FC236}">
                <a16:creationId xmlns:a16="http://schemas.microsoft.com/office/drawing/2014/main" id="{6B301D2F-E644-2156-F00D-5930ABE5AA52}"/>
              </a:ext>
            </a:extLst>
          </p:cNvPr>
          <p:cNvSpPr/>
          <p:nvPr/>
        </p:nvSpPr>
        <p:spPr>
          <a:xfrm>
            <a:off x="240728" y="2369631"/>
            <a:ext cx="8662544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06;p40">
            <a:extLst>
              <a:ext uri="{FF2B5EF4-FFF2-40B4-BE49-F238E27FC236}">
                <a16:creationId xmlns:a16="http://schemas.microsoft.com/office/drawing/2014/main" id="{33BB1390-60E9-E1BE-9BB1-22528DF6986F}"/>
              </a:ext>
            </a:extLst>
          </p:cNvPr>
          <p:cNvSpPr/>
          <p:nvPr/>
        </p:nvSpPr>
        <p:spPr>
          <a:xfrm>
            <a:off x="240728" y="3952052"/>
            <a:ext cx="8662544" cy="87043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10;p40">
            <a:extLst>
              <a:ext uri="{FF2B5EF4-FFF2-40B4-BE49-F238E27FC236}">
                <a16:creationId xmlns:a16="http://schemas.microsoft.com/office/drawing/2014/main" id="{562CACD3-9369-9B22-3F1D-83FC17545228}"/>
              </a:ext>
            </a:extLst>
          </p:cNvPr>
          <p:cNvSpPr/>
          <p:nvPr/>
        </p:nvSpPr>
        <p:spPr>
          <a:xfrm>
            <a:off x="240728" y="3611852"/>
            <a:ext cx="8662544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13;p40">
            <a:extLst>
              <a:ext uri="{FF2B5EF4-FFF2-40B4-BE49-F238E27FC236}">
                <a16:creationId xmlns:a16="http://schemas.microsoft.com/office/drawing/2014/main" id="{91FEC8A3-4066-0557-52A9-F74DC16EF032}"/>
              </a:ext>
            </a:extLst>
          </p:cNvPr>
          <p:cNvSpPr txBox="1">
            <a:spLocks/>
          </p:cNvSpPr>
          <p:nvPr/>
        </p:nvSpPr>
        <p:spPr>
          <a:xfrm>
            <a:off x="481456" y="2733227"/>
            <a:ext cx="8662544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SzPts val="1400"/>
              <a:buFont typeface="Montserrat"/>
              <a:buChar char="●"/>
            </a:pPr>
            <a:r>
              <a:rPr lang="pl-PL"/>
              <a:t>Transkrypcja: 'lecz tak nam dzielnie dopomógł że śmiem prosić abyś mnie zastąpił'</a:t>
            </a:r>
            <a:br>
              <a:rPr lang="pl-PL"/>
            </a:br>
            <a:endParaRPr lang="pl-PL"/>
          </a:p>
          <a:p>
            <a:pPr indent="-317500">
              <a:buSzPts val="1400"/>
              <a:buFont typeface="Montserrat"/>
              <a:buChar char="●"/>
            </a:pPr>
            <a:r>
              <a:rPr lang="pl-PL"/>
              <a:t>Predykcja: '</a:t>
            </a:r>
            <a:r>
              <a:rPr lang="pl-PL" err="1"/>
              <a:t>necstecnem</a:t>
            </a:r>
            <a:r>
              <a:rPr lang="pl-PL"/>
              <a:t> </a:t>
            </a:r>
            <a:r>
              <a:rPr lang="pl-PL" err="1"/>
              <a:t>dze</a:t>
            </a:r>
            <a:r>
              <a:rPr lang="pl-PL"/>
              <a:t> ni ze </a:t>
            </a:r>
            <a:r>
              <a:rPr lang="pl-PL" err="1"/>
              <a:t>tonony</a:t>
            </a:r>
            <a:r>
              <a:rPr lang="pl-PL"/>
              <a:t> </a:t>
            </a:r>
            <a:r>
              <a:rPr lang="pl-PL" err="1"/>
              <a:t>cysni</a:t>
            </a:r>
            <a:r>
              <a:rPr lang="pl-PL"/>
              <a:t> </a:t>
            </a:r>
            <a:r>
              <a:rPr lang="pl-PL" err="1"/>
              <a:t>roczicsamisnu</a:t>
            </a:r>
            <a:r>
              <a:rPr lang="pl-PL"/>
              <a:t> ze </a:t>
            </a:r>
            <a:r>
              <a:rPr lang="pl-PL" err="1"/>
              <a:t>stapi</a:t>
            </a:r>
            <a:r>
              <a:rPr lang="pl-PL"/>
              <a:t>'</a:t>
            </a:r>
          </a:p>
        </p:txBody>
      </p:sp>
      <p:sp>
        <p:nvSpPr>
          <p:cNvPr id="23" name="Google Shape;313;p40">
            <a:extLst>
              <a:ext uri="{FF2B5EF4-FFF2-40B4-BE49-F238E27FC236}">
                <a16:creationId xmlns:a16="http://schemas.microsoft.com/office/drawing/2014/main" id="{41232B9D-838B-6105-F50F-620B9C7199C0}"/>
              </a:ext>
            </a:extLst>
          </p:cNvPr>
          <p:cNvSpPr txBox="1">
            <a:spLocks/>
          </p:cNvSpPr>
          <p:nvPr/>
        </p:nvSpPr>
        <p:spPr>
          <a:xfrm>
            <a:off x="481456" y="3943250"/>
            <a:ext cx="8662544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SzPts val="1400"/>
              <a:buFont typeface="Montserrat"/>
              <a:buChar char="●"/>
            </a:pPr>
            <a:r>
              <a:rPr lang="pl-PL"/>
              <a:t>Transkrypcja: 'sprawia ona szczególne trudności w nowych państwach członkowskich'</a:t>
            </a:r>
            <a:br>
              <a:rPr lang="pl-PL"/>
            </a:br>
            <a:endParaRPr lang="pl-PL"/>
          </a:p>
          <a:p>
            <a:pPr indent="-317500">
              <a:buSzPts val="1400"/>
              <a:buFont typeface="Montserrat"/>
              <a:buChar char="●"/>
            </a:pPr>
            <a:r>
              <a:rPr lang="pl-PL"/>
              <a:t>Predykcja: '</a:t>
            </a:r>
            <a:r>
              <a:rPr lang="pl-PL" err="1"/>
              <a:t>sprawena</a:t>
            </a:r>
            <a:r>
              <a:rPr lang="pl-PL"/>
              <a:t> </a:t>
            </a:r>
            <a:r>
              <a:rPr lang="pl-PL" err="1"/>
              <a:t>sżzczegłna</a:t>
            </a:r>
            <a:r>
              <a:rPr lang="pl-PL"/>
              <a:t> </a:t>
            </a:r>
            <a:r>
              <a:rPr lang="pl-PL" err="1"/>
              <a:t>twudności</a:t>
            </a:r>
            <a:r>
              <a:rPr lang="pl-PL"/>
              <a:t> </a:t>
            </a:r>
            <a:r>
              <a:rPr lang="pl-PL" err="1"/>
              <a:t>wnowyh</a:t>
            </a:r>
            <a:r>
              <a:rPr lang="pl-PL"/>
              <a:t> </a:t>
            </a:r>
            <a:r>
              <a:rPr lang="pl-PL" err="1"/>
              <a:t>pańs</a:t>
            </a:r>
            <a:r>
              <a:rPr lang="pl-PL"/>
              <a:t> </a:t>
            </a:r>
            <a:r>
              <a:rPr lang="pl-PL" err="1"/>
              <a:t>wawczłenokowii</a:t>
            </a:r>
            <a:r>
              <a:rPr lang="pl-PL"/>
              <a:t>'</a:t>
            </a:r>
          </a:p>
        </p:txBody>
      </p:sp>
      <p:sp>
        <p:nvSpPr>
          <p:cNvPr id="24" name="Google Shape;312;p40">
            <a:extLst>
              <a:ext uri="{FF2B5EF4-FFF2-40B4-BE49-F238E27FC236}">
                <a16:creationId xmlns:a16="http://schemas.microsoft.com/office/drawing/2014/main" id="{6037C44C-EA69-D803-05FE-02AA93B7E1BC}"/>
              </a:ext>
            </a:extLst>
          </p:cNvPr>
          <p:cNvSpPr txBox="1">
            <a:spLocks/>
          </p:cNvSpPr>
          <p:nvPr/>
        </p:nvSpPr>
        <p:spPr>
          <a:xfrm>
            <a:off x="481456" y="2302786"/>
            <a:ext cx="8662544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l-PL"/>
              <a:t>3 epoki, koszt 1.72</a:t>
            </a:r>
          </a:p>
        </p:txBody>
      </p:sp>
      <p:sp>
        <p:nvSpPr>
          <p:cNvPr id="25" name="Google Shape;312;p40">
            <a:extLst>
              <a:ext uri="{FF2B5EF4-FFF2-40B4-BE49-F238E27FC236}">
                <a16:creationId xmlns:a16="http://schemas.microsoft.com/office/drawing/2014/main" id="{2A4D5610-AF9A-D8D8-1AEC-17BA8668A8B6}"/>
              </a:ext>
            </a:extLst>
          </p:cNvPr>
          <p:cNvSpPr txBox="1">
            <a:spLocks/>
          </p:cNvSpPr>
          <p:nvPr/>
        </p:nvSpPr>
        <p:spPr>
          <a:xfrm>
            <a:off x="481456" y="3557621"/>
            <a:ext cx="8662544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l-PL"/>
              <a:t>12 epok, koszt 1.17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Miary</a:t>
            </a:r>
            <a:r>
              <a:rPr lang="en"/>
              <a:t> </a:t>
            </a:r>
            <a:r>
              <a:rPr lang="en" err="1"/>
              <a:t>oceny</a:t>
            </a:r>
            <a:r>
              <a:rPr lang="en"/>
              <a:t> </a:t>
            </a:r>
            <a:r>
              <a:rPr lang="en" err="1"/>
              <a:t>jakości</a:t>
            </a:r>
            <a:endParaRPr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Word Error Rate</a:t>
            </a:r>
            <a:r>
              <a:rPr lang="en"/>
              <a:t> – </a:t>
            </a:r>
            <a:r>
              <a:rPr lang="en" err="1"/>
              <a:t>liczba</a:t>
            </a:r>
            <a:r>
              <a:rPr lang="en"/>
              <a:t> </a:t>
            </a:r>
            <a:r>
              <a:rPr lang="en" err="1"/>
              <a:t>nieprawidłowo</a:t>
            </a:r>
            <a:r>
              <a:rPr lang="en"/>
              <a:t> </a:t>
            </a:r>
            <a:r>
              <a:rPr lang="en" err="1"/>
              <a:t>zapisanych</a:t>
            </a:r>
            <a:r>
              <a:rPr lang="en"/>
              <a:t> </a:t>
            </a:r>
            <a:r>
              <a:rPr lang="en" err="1"/>
              <a:t>słów</a:t>
            </a:r>
            <a:r>
              <a:rPr lang="en"/>
              <a:t> </a:t>
            </a:r>
            <a:r>
              <a:rPr lang="en" err="1"/>
              <a:t>podzielona</a:t>
            </a:r>
            <a:r>
              <a:rPr lang="en"/>
              <a:t> </a:t>
            </a:r>
            <a:r>
              <a:rPr lang="en" err="1"/>
              <a:t>przez</a:t>
            </a:r>
            <a:r>
              <a:rPr lang="en"/>
              <a:t> </a:t>
            </a:r>
            <a:r>
              <a:rPr lang="en" err="1"/>
              <a:t>liczbę</a:t>
            </a:r>
            <a:r>
              <a:rPr lang="en"/>
              <a:t> </a:t>
            </a:r>
            <a:r>
              <a:rPr lang="en" err="1"/>
              <a:t>znaków</a:t>
            </a:r>
            <a:r>
              <a:rPr lang="en"/>
              <a:t> w </a:t>
            </a:r>
            <a:r>
              <a:rPr lang="en" err="1"/>
              <a:t>zdaniu</a:t>
            </a:r>
            <a:r>
              <a:rPr lang="en"/>
              <a:t>, </a:t>
            </a:r>
            <a:r>
              <a:rPr lang="en" err="1"/>
              <a:t>preferowany</a:t>
            </a:r>
            <a:r>
              <a:rPr lang="en"/>
              <a:t> </a:t>
            </a:r>
            <a:r>
              <a:rPr lang="en" err="1"/>
              <a:t>przy</a:t>
            </a:r>
            <a:r>
              <a:rPr lang="en"/>
              <a:t> </a:t>
            </a:r>
            <a:r>
              <a:rPr lang="en" err="1"/>
              <a:t>ewaluacji</a:t>
            </a:r>
            <a:r>
              <a:rPr lang="en"/>
              <a:t> </a:t>
            </a:r>
            <a:r>
              <a:rPr lang="en" b="1" err="1"/>
              <a:t>dużych</a:t>
            </a:r>
            <a:r>
              <a:rPr lang="en" b="1"/>
              <a:t> </a:t>
            </a:r>
            <a:r>
              <a:rPr lang="en" b="1" err="1"/>
              <a:t>modeli</a:t>
            </a:r>
            <a:r>
              <a:rPr lang="en"/>
              <a:t>.</a:t>
            </a:r>
            <a:endParaRPr/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Character Error Rate</a:t>
            </a:r>
            <a:r>
              <a:rPr lang="en"/>
              <a:t> – </a:t>
            </a:r>
            <a:r>
              <a:rPr lang="en" err="1"/>
              <a:t>liczba</a:t>
            </a:r>
            <a:r>
              <a:rPr lang="en"/>
              <a:t> </a:t>
            </a:r>
            <a:r>
              <a:rPr lang="en" err="1"/>
              <a:t>nieprawidłowo</a:t>
            </a:r>
            <a:r>
              <a:rPr lang="en"/>
              <a:t> </a:t>
            </a:r>
            <a:r>
              <a:rPr lang="en" err="1"/>
              <a:t>zapisanych</a:t>
            </a:r>
            <a:r>
              <a:rPr lang="en"/>
              <a:t> </a:t>
            </a:r>
            <a:r>
              <a:rPr lang="en" err="1"/>
              <a:t>znaków</a:t>
            </a:r>
            <a:r>
              <a:rPr lang="en"/>
              <a:t> </a:t>
            </a:r>
            <a:r>
              <a:rPr lang="en" err="1"/>
              <a:t>podzielona</a:t>
            </a:r>
            <a:r>
              <a:rPr lang="en"/>
              <a:t> </a:t>
            </a:r>
            <a:r>
              <a:rPr lang="en" err="1"/>
              <a:t>przez</a:t>
            </a:r>
            <a:r>
              <a:rPr lang="en"/>
              <a:t> </a:t>
            </a:r>
            <a:r>
              <a:rPr lang="en" err="1"/>
              <a:t>liczbę</a:t>
            </a:r>
            <a:r>
              <a:rPr lang="en"/>
              <a:t> </a:t>
            </a:r>
            <a:r>
              <a:rPr lang="en" err="1"/>
              <a:t>znaków</a:t>
            </a:r>
            <a:r>
              <a:rPr lang="en"/>
              <a:t> w </a:t>
            </a:r>
            <a:r>
              <a:rPr lang="en" err="1"/>
              <a:t>zdaniu</a:t>
            </a:r>
            <a:r>
              <a:rPr lang="en"/>
              <a:t>, </a:t>
            </a:r>
            <a:r>
              <a:rPr lang="en" err="1"/>
              <a:t>preferowany</a:t>
            </a:r>
            <a:r>
              <a:rPr lang="en"/>
              <a:t> </a:t>
            </a:r>
            <a:r>
              <a:rPr lang="en" err="1"/>
              <a:t>przy</a:t>
            </a:r>
            <a:r>
              <a:rPr lang="en"/>
              <a:t> </a:t>
            </a:r>
            <a:r>
              <a:rPr lang="en" err="1"/>
              <a:t>ewaluacji</a:t>
            </a:r>
            <a:r>
              <a:rPr lang="en"/>
              <a:t> </a:t>
            </a:r>
            <a:r>
              <a:rPr lang="en" b="1" err="1"/>
              <a:t>małych</a:t>
            </a:r>
            <a:r>
              <a:rPr lang="en" b="1"/>
              <a:t> </a:t>
            </a:r>
            <a:r>
              <a:rPr lang="en" b="1" err="1"/>
              <a:t>modeli</a:t>
            </a:r>
            <a:r>
              <a:rPr lang="en"/>
              <a:t>.</a:t>
            </a:r>
            <a:endParaRPr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WER</a:t>
            </a:r>
            <a:endParaRPr/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CER</a:t>
            </a:r>
            <a:endParaRPr/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 \text{WER} = \frac{\text{number of errors}}{\text{reference text&#10;length in words}}&#10;">
            <a:extLst>
              <a:ext uri="{FF2B5EF4-FFF2-40B4-BE49-F238E27FC236}">
                <a16:creationId xmlns:a16="http://schemas.microsoft.com/office/drawing/2014/main" id="{705A4B15-5C88-00BC-D9AE-A6CE815E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7" y="4117686"/>
            <a:ext cx="3045662" cy="42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\text{CER} = \frac{\text{number of errors}}{\text{reference text&#10;length in characters}}&#10;">
            <a:extLst>
              <a:ext uri="{FF2B5EF4-FFF2-40B4-BE49-F238E27FC236}">
                <a16:creationId xmlns:a16="http://schemas.microsoft.com/office/drawing/2014/main" id="{5BD24D8A-5FB9-203E-8BA8-D83358E2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17685"/>
            <a:ext cx="3326189" cy="4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6AD784-1FF2-7DCE-84ED-0F653280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Ewaluacja modeli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26115040-BA74-FFD9-CC72-44578569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94889"/>
              </p:ext>
            </p:extLst>
          </p:nvPr>
        </p:nvGraphicFramePr>
        <p:xfrm>
          <a:off x="260304" y="955875"/>
          <a:ext cx="8616720" cy="3706641"/>
        </p:xfrm>
        <a:graphic>
          <a:graphicData uri="http://schemas.openxmlformats.org/drawingml/2006/table">
            <a:tbl>
              <a:tblPr firstRow="1" bandRow="1">
                <a:tableStyleId>{803734F6-8899-444C-B4A9-11601D25CC1E}</a:tableStyleId>
              </a:tblPr>
              <a:tblGrid>
                <a:gridCol w="1723344">
                  <a:extLst>
                    <a:ext uri="{9D8B030D-6E8A-4147-A177-3AD203B41FA5}">
                      <a16:colId xmlns:a16="http://schemas.microsoft.com/office/drawing/2014/main" val="572135801"/>
                    </a:ext>
                  </a:extLst>
                </a:gridCol>
                <a:gridCol w="1723344">
                  <a:extLst>
                    <a:ext uri="{9D8B030D-6E8A-4147-A177-3AD203B41FA5}">
                      <a16:colId xmlns:a16="http://schemas.microsoft.com/office/drawing/2014/main" val="2520884041"/>
                    </a:ext>
                  </a:extLst>
                </a:gridCol>
                <a:gridCol w="1723344">
                  <a:extLst>
                    <a:ext uri="{9D8B030D-6E8A-4147-A177-3AD203B41FA5}">
                      <a16:colId xmlns:a16="http://schemas.microsoft.com/office/drawing/2014/main" val="1283492429"/>
                    </a:ext>
                  </a:extLst>
                </a:gridCol>
                <a:gridCol w="1723344">
                  <a:extLst>
                    <a:ext uri="{9D8B030D-6E8A-4147-A177-3AD203B41FA5}">
                      <a16:colId xmlns:a16="http://schemas.microsoft.com/office/drawing/2014/main" val="539563430"/>
                    </a:ext>
                  </a:extLst>
                </a:gridCol>
                <a:gridCol w="1723344">
                  <a:extLst>
                    <a:ext uri="{9D8B030D-6E8A-4147-A177-3AD203B41FA5}">
                      <a16:colId xmlns:a16="http://schemas.microsoft.com/office/drawing/2014/main" val="2932231473"/>
                    </a:ext>
                  </a:extLst>
                </a:gridCol>
              </a:tblGrid>
              <a:tr h="1235547">
                <a:tc>
                  <a:txBody>
                    <a:bodyPr/>
                    <a:lstStyle/>
                    <a:p>
                      <a:endParaRPr lang="pl-PL" sz="1600">
                        <a:latin typeface="Montserrat" pitchFamily="2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err="1">
                          <a:latin typeface="Montserrat"/>
                        </a:rPr>
                        <a:t>Whisper</a:t>
                      </a:r>
                      <a:r>
                        <a:rPr lang="pl-PL" sz="1600">
                          <a:latin typeface="Montserrat"/>
                        </a:rPr>
                        <a:t> </a:t>
                      </a:r>
                      <a:r>
                        <a:rPr lang="pl-PL" sz="1600" err="1">
                          <a:latin typeface="Montserrat"/>
                        </a:rPr>
                        <a:t>tiny</a:t>
                      </a:r>
                      <a:endParaRPr lang="pl-PL" sz="1600">
                        <a:latin typeface="Montserra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err="1">
                          <a:latin typeface="Montserrat"/>
                        </a:rPr>
                        <a:t>Whisper</a:t>
                      </a:r>
                      <a:r>
                        <a:rPr lang="pl-PL" sz="1600">
                          <a:latin typeface="Montserrat"/>
                        </a:rPr>
                        <a:t> </a:t>
                      </a:r>
                      <a:r>
                        <a:rPr lang="pl-PL" sz="1600" err="1">
                          <a:latin typeface="Montserrat"/>
                        </a:rPr>
                        <a:t>tiny</a:t>
                      </a:r>
                      <a:r>
                        <a:rPr lang="pl-PL" sz="1600">
                          <a:latin typeface="Montserrat"/>
                        </a:rPr>
                        <a:t> </a:t>
                      </a:r>
                      <a:br>
                        <a:rPr lang="pl-PL" sz="1600">
                          <a:latin typeface="Montserrat"/>
                        </a:rPr>
                      </a:br>
                      <a:r>
                        <a:rPr lang="pl-PL" sz="1600">
                          <a:latin typeface="Montserrat"/>
                        </a:rPr>
                        <a:t>fine-</a:t>
                      </a:r>
                      <a:r>
                        <a:rPr lang="pl-PL" sz="1600" err="1">
                          <a:latin typeface="Montserrat"/>
                        </a:rPr>
                        <a:t>tune’owany</a:t>
                      </a:r>
                      <a:endParaRPr lang="pl-PL" sz="1600">
                        <a:latin typeface="Montserra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>
                          <a:latin typeface="Montserrat"/>
                        </a:rPr>
                        <a:t>Dwukierunkowe LSTM</a:t>
                      </a:r>
                      <a:endParaRPr lang="pl-PL" sz="1600">
                        <a:latin typeface="Montserrat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 sz="1400" b="0" i="0" u="none" strike="noStrike" noProof="0">
                          <a:latin typeface="Montserrat"/>
                        </a:rPr>
                        <a:t>Najlepszy model w konkursie:</a:t>
                      </a:r>
                    </a:p>
                    <a:p>
                      <a:pPr lvl="0" algn="l">
                        <a:buNone/>
                      </a:pPr>
                      <a:r>
                        <a:rPr lang="pl-PL" sz="1400" b="0" i="0" u="none" strike="noStrike" noProof="0" err="1">
                          <a:latin typeface="Montserrat"/>
                        </a:rPr>
                        <a:t>Whisper</a:t>
                      </a:r>
                      <a:r>
                        <a:rPr lang="pl-PL" sz="1400" b="0" i="0" u="none" strike="noStrike" noProof="0">
                          <a:latin typeface="Montserrat"/>
                        </a:rPr>
                        <a:t> </a:t>
                      </a:r>
                      <a:r>
                        <a:rPr lang="pl-PL" sz="1400" b="0" i="0" u="none" strike="noStrike" noProof="0" err="1">
                          <a:latin typeface="Montserrat"/>
                        </a:rPr>
                        <a:t>large</a:t>
                      </a:r>
                      <a:endParaRPr lang="pl-PL" sz="1400">
                        <a:latin typeface="Montserra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5467908"/>
                  </a:ext>
                </a:extLst>
              </a:tr>
              <a:tr h="123554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latin typeface="Montserrat"/>
                        </a:rPr>
                        <a:t>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600" b="0" i="0" u="none" strike="noStrike" noProof="0">
                          <a:solidFill>
                            <a:srgbClr val="00B050"/>
                          </a:solidFill>
                          <a:latin typeface="Montserrat"/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latin typeface="Montserrat"/>
                        </a:rPr>
                        <a:t>0.61</a:t>
                      </a:r>
                      <a:endParaRPr lang="pl-PL" sz="1600"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600" b="0" i="0" u="none" strike="noStrike" noProof="0">
                          <a:solidFill>
                            <a:srgbClr val="FF0000"/>
                          </a:solidFill>
                          <a:latin typeface="Montserrat"/>
                        </a:rPr>
                        <a:t>1.03</a:t>
                      </a:r>
                      <a:endParaRPr lang="pl-PL" sz="1600" b="0" i="0" u="none" strike="noStrike" noProof="0">
                        <a:solidFill>
                          <a:srgbClr val="FF0000"/>
                        </a:solidFill>
                        <a:latin typeface="Menlo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600" b="0" i="0" u="none" strike="noStrike" noProof="0">
                          <a:latin typeface="Montserrat"/>
                        </a:rPr>
                        <a:t>0.11</a:t>
                      </a:r>
                      <a:endParaRPr lang="en-US" sz="1600">
                        <a:latin typeface="Montserra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915873"/>
                  </a:ext>
                </a:extLst>
              </a:tr>
              <a:tr h="1235547"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latin typeface="Montserrat"/>
                        </a:rPr>
                        <a:t>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600" b="0" i="0" u="none" strike="noStrike" noProof="0">
                        <a:solidFill>
                          <a:srgbClr val="000000"/>
                        </a:solidFill>
                        <a:latin typeface="Montserrat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600" b="0" i="0" u="none" strike="noStrike" noProof="0">
                          <a:solidFill>
                            <a:srgbClr val="00B050"/>
                          </a:solidFill>
                          <a:latin typeface="Montserrat"/>
                        </a:rPr>
                        <a:t>0.21</a:t>
                      </a:r>
                    </a:p>
                    <a:p>
                      <a:pPr lvl="0">
                        <a:buNone/>
                      </a:pPr>
                      <a:endParaRPr lang="pl-PL" sz="1600">
                        <a:latin typeface="Montserra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latin typeface="Montserrat"/>
                        </a:rPr>
                        <a:t>0.32</a:t>
                      </a:r>
                      <a:endParaRPr lang="pl-PL" sz="1600">
                        <a:latin typeface="Montserra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pl-PL" sz="1600" b="0" i="0" u="none" strike="noStrike" noProof="0">
                        <a:solidFill>
                          <a:srgbClr val="569CD6"/>
                        </a:solidFill>
                        <a:latin typeface="Menlo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600" b="0" i="0" u="none" strike="noStrike" noProof="0">
                          <a:solidFill>
                            <a:srgbClr val="FF0000"/>
                          </a:solidFill>
                          <a:latin typeface="Montserrat"/>
                        </a:rPr>
                        <a:t>0.45</a:t>
                      </a:r>
                    </a:p>
                    <a:p>
                      <a:pPr lvl="0">
                        <a:buNone/>
                      </a:pPr>
                      <a:endParaRPr lang="pl-PL" sz="1600">
                        <a:latin typeface="Montserra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>
                          <a:latin typeface="Montserrat"/>
                        </a:rPr>
                        <a:t>6.85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725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99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Wnioski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791120" y="1613031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Przygotowanie</a:t>
            </a:r>
            <a:r>
              <a:rPr lang="en"/>
              <a:t> </a:t>
            </a:r>
            <a:r>
              <a:rPr lang="en" err="1"/>
              <a:t>danych</a:t>
            </a:r>
            <a:r>
              <a:rPr lang="en"/>
              <a:t> do </a:t>
            </a:r>
            <a:r>
              <a:rPr lang="en" err="1"/>
              <a:t>treningu</a:t>
            </a:r>
            <a:r>
              <a:rPr lang="en"/>
              <a:t> ASR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-806200" y="1598997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786350" y="2578881"/>
            <a:ext cx="2150400" cy="743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/>
              <a:t>Log-</a:t>
            </a:r>
            <a:r>
              <a:rPr lang="pl-PL" err="1"/>
              <a:t>mel</a:t>
            </a:r>
            <a:r>
              <a:rPr lang="pl-PL"/>
              <a:t> </a:t>
            </a:r>
            <a:r>
              <a:rPr lang="pl-PL" err="1"/>
              <a:t>spectogramy</a:t>
            </a:r>
            <a:endParaRPr lang="pl-PL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/>
              <a:t>Przygotowanie słownika do predykcji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/>
              <a:t>Wyrównanie sekwencji audio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</a:pPr>
            <a:endParaRPr lang="pl-PL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3812931" y="1613031"/>
            <a:ext cx="2150400" cy="473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Funkcja</a:t>
            </a:r>
            <a:r>
              <a:rPr lang="en"/>
              <a:t> </a:t>
            </a:r>
            <a:r>
              <a:rPr lang="en" err="1"/>
              <a:t>straty</a:t>
            </a:r>
            <a:r>
              <a:rPr lang="en"/>
              <a:t> CTC loss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2283905" y="1598997"/>
            <a:ext cx="14934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3783173" y="2566807"/>
            <a:ext cx="2330663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/>
              <a:t>Oblicza stratę między ciągłą (niesegmentowaną) serią czasową a docelową sekwencją</a:t>
            </a:r>
          </a:p>
        </p:txBody>
      </p:sp>
      <p:sp>
        <p:nvSpPr>
          <p:cNvPr id="14" name="Google Shape;201;p32">
            <a:extLst>
              <a:ext uri="{FF2B5EF4-FFF2-40B4-BE49-F238E27FC236}">
                <a16:creationId xmlns:a16="http://schemas.microsoft.com/office/drawing/2014/main" id="{CAEA299F-CA77-4C59-8911-57CA1D260294}"/>
              </a:ext>
            </a:extLst>
          </p:cNvPr>
          <p:cNvSpPr txBox="1">
            <a:spLocks/>
          </p:cNvSpPr>
          <p:nvPr/>
        </p:nvSpPr>
        <p:spPr>
          <a:xfrm>
            <a:off x="6860095" y="1613031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l-PL"/>
              <a:t>Przetrenowanie przy fine-</a:t>
            </a:r>
            <a:r>
              <a:rPr lang="pl-PL" err="1"/>
              <a:t>tuningu</a:t>
            </a:r>
            <a:endParaRPr lang="pl-PL"/>
          </a:p>
        </p:txBody>
      </p:sp>
      <p:sp>
        <p:nvSpPr>
          <p:cNvPr id="15" name="Google Shape;202;p32">
            <a:extLst>
              <a:ext uri="{FF2B5EF4-FFF2-40B4-BE49-F238E27FC236}">
                <a16:creationId xmlns:a16="http://schemas.microsoft.com/office/drawing/2014/main" id="{2AF961FD-B76C-583C-C457-8127DAB623DF}"/>
              </a:ext>
            </a:extLst>
          </p:cNvPr>
          <p:cNvSpPr txBox="1">
            <a:spLocks/>
          </p:cNvSpPr>
          <p:nvPr/>
        </p:nvSpPr>
        <p:spPr>
          <a:xfrm>
            <a:off x="5270696" y="1598997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Montserrat"/>
              <a:buNone/>
              <a:defRPr sz="7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/>
              <a:t>3</a:t>
            </a:r>
          </a:p>
        </p:txBody>
      </p:sp>
      <p:sp>
        <p:nvSpPr>
          <p:cNvPr id="17" name="Google Shape;203;p32">
            <a:extLst>
              <a:ext uri="{FF2B5EF4-FFF2-40B4-BE49-F238E27FC236}">
                <a16:creationId xmlns:a16="http://schemas.microsoft.com/office/drawing/2014/main" id="{959BAAC2-2B82-B272-0A25-A92E92DB6EB9}"/>
              </a:ext>
            </a:extLst>
          </p:cNvPr>
          <p:cNvSpPr txBox="1">
            <a:spLocks/>
          </p:cNvSpPr>
          <p:nvPr/>
        </p:nvSpPr>
        <p:spPr>
          <a:xfrm>
            <a:off x="6558271" y="2540697"/>
            <a:ext cx="2330663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 err="1"/>
              <a:t>Whisper</a:t>
            </a:r>
            <a:r>
              <a:rPr lang="pl-PL"/>
              <a:t> dobrze​ generalizuje</a:t>
            </a:r>
          </a:p>
          <a:p>
            <a:pPr marL="285750" indent="-285750">
              <a:buClr>
                <a:schemeClr val="accent5"/>
              </a:buClr>
              <a:buSzPct val="100000"/>
              <a:buFont typeface="Arial" panose="020B0604020202020204" pitchFamily="34" charset="0"/>
              <a:buChar char="•"/>
            </a:pPr>
            <a:r>
              <a:rPr lang="pl-PL"/>
              <a:t>Fine-</a:t>
            </a:r>
            <a:r>
              <a:rPr lang="pl-PL" err="1"/>
              <a:t>tuning</a:t>
            </a:r>
            <a:r>
              <a:rPr lang="pl-PL"/>
              <a:t>​ prowadził do przetrenowania (na małej architekturze)​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0"/>
          <p:cNvSpPr txBox="1">
            <a:spLocks noGrp="1"/>
          </p:cNvSpPr>
          <p:nvPr>
            <p:ph type="title"/>
          </p:nvPr>
        </p:nvSpPr>
        <p:spPr>
          <a:xfrm>
            <a:off x="538456" y="3069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 </a:t>
            </a:r>
            <a:r>
              <a:rPr lang="en" err="1"/>
              <a:t>projektu</a:t>
            </a:r>
            <a:endParaRPr/>
          </a:p>
        </p:txBody>
      </p:sp>
      <p:cxnSp>
        <p:nvCxnSpPr>
          <p:cNvPr id="612" name="Google Shape;612;p60"/>
          <p:cNvCxnSpPr>
            <a:cxnSpLocks/>
            <a:stCxn id="613" idx="2"/>
            <a:endCxn id="614" idx="0"/>
          </p:cNvCxnSpPr>
          <p:nvPr/>
        </p:nvCxnSpPr>
        <p:spPr>
          <a:xfrm rot="16200000" flipH="1">
            <a:off x="4933417" y="1101114"/>
            <a:ext cx="953909" cy="203562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615" name="Google Shape;615;p60"/>
          <p:cNvCxnSpPr>
            <a:cxnSpLocks/>
            <a:stCxn id="616" idx="0"/>
            <a:endCxn id="613" idx="2"/>
          </p:cNvCxnSpPr>
          <p:nvPr/>
        </p:nvCxnSpPr>
        <p:spPr>
          <a:xfrm rot="5400000" flipH="1" flipV="1">
            <a:off x="2865700" y="1069028"/>
            <a:ext cx="953910" cy="209980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13" name="Google Shape;613;p60"/>
          <p:cNvSpPr txBox="1"/>
          <p:nvPr/>
        </p:nvSpPr>
        <p:spPr>
          <a:xfrm>
            <a:off x="2039563" y="1243275"/>
            <a:ext cx="4705987" cy="398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Rozwiązanie</a:t>
            </a: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 b="1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zadania</a:t>
            </a: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3 </a:t>
            </a:r>
            <a:r>
              <a:rPr lang="en" sz="1800" b="1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PolEval</a:t>
            </a: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2024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60"/>
          <p:cNvSpPr txBox="1"/>
          <p:nvPr/>
        </p:nvSpPr>
        <p:spPr>
          <a:xfrm>
            <a:off x="1007842" y="2595885"/>
            <a:ext cx="2569821" cy="130434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 b="1">
                <a:solidFill>
                  <a:schemeClr val="bg1"/>
                </a:solidFill>
                <a:latin typeface="Montserrat" pitchFamily="2" charset="0"/>
              </a:rPr>
            </a:br>
            <a:r>
              <a:rPr lang="en" sz="1600" b="1">
                <a:solidFill>
                  <a:schemeClr val="bg1"/>
                </a:solidFill>
                <a:latin typeface="Montserrat" pitchFamily="2" charset="0"/>
              </a:rPr>
              <a:t>Fine-tuning</a:t>
            </a:r>
            <a:r>
              <a:rPr lang="en" sz="160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" sz="1600" err="1">
                <a:solidFill>
                  <a:schemeClr val="bg1"/>
                </a:solidFill>
                <a:latin typeface="Montserrat" pitchFamily="2" charset="0"/>
              </a:rPr>
              <a:t>istniejącego</a:t>
            </a:r>
            <a:r>
              <a:rPr lang="en" sz="160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" sz="1600" err="1">
                <a:solidFill>
                  <a:schemeClr val="bg1"/>
                </a:solidFill>
                <a:latin typeface="Montserrat" pitchFamily="2" charset="0"/>
              </a:rPr>
              <a:t>modelu</a:t>
            </a:r>
            <a:r>
              <a:rPr lang="en" sz="1600">
                <a:solidFill>
                  <a:schemeClr val="bg1"/>
                </a:solidFill>
                <a:latin typeface="Montserrat" pitchFamily="2" charset="0"/>
              </a:rPr>
              <a:t> ASR (Whisper) w </a:t>
            </a:r>
            <a:r>
              <a:rPr lang="en" sz="1600" err="1">
                <a:solidFill>
                  <a:schemeClr val="bg1"/>
                </a:solidFill>
                <a:latin typeface="Montserrat" pitchFamily="2" charset="0"/>
              </a:rPr>
              <a:t>celu</a:t>
            </a:r>
            <a:r>
              <a:rPr lang="en" sz="160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" sz="1600" err="1">
                <a:solidFill>
                  <a:schemeClr val="bg1"/>
                </a:solidFill>
                <a:latin typeface="Montserrat" pitchFamily="2" charset="0"/>
              </a:rPr>
              <a:t>poprawy</a:t>
            </a:r>
            <a:r>
              <a:rPr lang="en" sz="160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n" sz="1600" err="1">
                <a:solidFill>
                  <a:schemeClr val="bg1"/>
                </a:solidFill>
                <a:latin typeface="Montserrat" pitchFamily="2" charset="0"/>
              </a:rPr>
              <a:t>predykcji</a:t>
            </a:r>
            <a:br>
              <a:rPr lang="en" sz="1600">
                <a:solidFill>
                  <a:schemeClr val="bg1"/>
                </a:solidFill>
                <a:latin typeface="Montserrat" pitchFamily="2" charset="0"/>
              </a:rPr>
            </a:br>
            <a:endParaRPr sz="1600" b="1">
              <a:solidFill>
                <a:schemeClr val="bg1"/>
              </a:solidFill>
              <a:latin typeface="Montserrat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60"/>
          <p:cNvSpPr txBox="1"/>
          <p:nvPr/>
        </p:nvSpPr>
        <p:spPr>
          <a:xfrm>
            <a:off x="5207449" y="2595884"/>
            <a:ext cx="2441473" cy="130434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Wytrenowanie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polskiego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modelu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ASR </a:t>
            </a:r>
            <a:r>
              <a:rPr lang="en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od </a:t>
            </a:r>
            <a:r>
              <a:rPr lang="en" sz="1600" b="1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zera</a:t>
            </a:r>
            <a:endParaRPr lang="en"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Zadanie</a:t>
            </a:r>
            <a:r>
              <a:rPr lang="en"/>
              <a:t> 3, </a:t>
            </a:r>
            <a:r>
              <a:rPr lang="en" err="1"/>
              <a:t>PolEval</a:t>
            </a:r>
            <a:r>
              <a:rPr lang="en"/>
              <a:t> 2024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100" y="174965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err="1"/>
              <a:t>Cel</a:t>
            </a:r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100" y="2125106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err="1"/>
              <a:t>Porównanie</a:t>
            </a:r>
            <a:r>
              <a:rPr lang="en" sz="1600"/>
              <a:t> </a:t>
            </a:r>
            <a:r>
              <a:rPr lang="en" sz="1600" err="1"/>
              <a:t>polskich</a:t>
            </a:r>
            <a:r>
              <a:rPr lang="en" sz="1600"/>
              <a:t> </a:t>
            </a:r>
            <a:r>
              <a:rPr lang="en" sz="1600" err="1"/>
              <a:t>systemów</a:t>
            </a:r>
            <a:r>
              <a:rPr lang="en" sz="1600"/>
              <a:t> ASR z </a:t>
            </a:r>
            <a:r>
              <a:rPr lang="en" sz="1600" err="1"/>
              <a:t>komercyjnymi</a:t>
            </a:r>
            <a:r>
              <a:rPr lang="en" sz="1600"/>
              <a:t> </a:t>
            </a:r>
            <a:r>
              <a:rPr lang="en" sz="1600" err="1"/>
              <a:t>usługami</a:t>
            </a:r>
            <a:endParaRPr sz="160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441150" y="174965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Dane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441150" y="2125106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err="1"/>
              <a:t>Dwa</a:t>
            </a:r>
            <a:r>
              <a:rPr lang="en" sz="1600"/>
              <a:t> </a:t>
            </a:r>
            <a:r>
              <a:rPr lang="en" sz="1600" err="1"/>
              <a:t>zbiory</a:t>
            </a:r>
            <a:r>
              <a:rPr lang="en" sz="1600"/>
              <a:t> </a:t>
            </a:r>
            <a:r>
              <a:rPr lang="en" sz="1600" err="1"/>
              <a:t>nagrań</a:t>
            </a:r>
            <a:r>
              <a:rPr lang="en" sz="1600"/>
              <a:t> w </a:t>
            </a:r>
            <a:r>
              <a:rPr lang="en" sz="1600" err="1"/>
              <a:t>języku</a:t>
            </a:r>
            <a:r>
              <a:rPr lang="en" sz="1600"/>
              <a:t> </a:t>
            </a:r>
            <a:r>
              <a:rPr lang="en" sz="1600" err="1"/>
              <a:t>polskim</a:t>
            </a:r>
            <a:r>
              <a:rPr lang="en" sz="1600"/>
              <a:t> </a:t>
            </a:r>
            <a:r>
              <a:rPr lang="en" sz="1600" err="1"/>
              <a:t>wraz</a:t>
            </a:r>
            <a:r>
              <a:rPr lang="en" sz="1600"/>
              <a:t> z </a:t>
            </a:r>
            <a:r>
              <a:rPr lang="en" sz="1600" err="1"/>
              <a:t>transkrypcjami</a:t>
            </a:r>
            <a:r>
              <a:rPr lang="en" sz="1600"/>
              <a:t> (</a:t>
            </a:r>
            <a:r>
              <a:rPr lang="en" sz="1600" err="1"/>
              <a:t>dla</a:t>
            </a:r>
            <a:r>
              <a:rPr lang="en" sz="1600"/>
              <a:t> </a:t>
            </a:r>
            <a:r>
              <a:rPr lang="en" sz="1600" err="1"/>
              <a:t>zbioru</a:t>
            </a:r>
            <a:r>
              <a:rPr lang="en" sz="1600"/>
              <a:t> </a:t>
            </a:r>
            <a:r>
              <a:rPr lang="en" sz="1600" err="1"/>
              <a:t>treningowego</a:t>
            </a:r>
            <a:r>
              <a:rPr lang="en" sz="1600"/>
              <a:t> </a:t>
            </a:r>
            <a:r>
              <a:rPr lang="pl-PL" sz="1600"/>
              <a:t>i walidacyjnego)</a:t>
            </a:r>
            <a:endParaRPr sz="160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094200" y="1749656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err="1"/>
              <a:t>Ewaluacja</a:t>
            </a:r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094200" y="2125106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err="1"/>
              <a:t>Porównanie</a:t>
            </a:r>
            <a:r>
              <a:rPr lang="en-US" sz="1600"/>
              <a:t> </a:t>
            </a:r>
            <a:r>
              <a:rPr lang="en-US" sz="1600" err="1"/>
              <a:t>transkrypcji</a:t>
            </a:r>
            <a:r>
              <a:rPr lang="en-US" sz="1600"/>
              <a:t> </a:t>
            </a:r>
            <a:r>
              <a:rPr lang="en-US" sz="1600" err="1"/>
              <a:t>dla</a:t>
            </a:r>
            <a:r>
              <a:rPr lang="en-US" sz="1600"/>
              <a:t> </a:t>
            </a:r>
            <a:r>
              <a:rPr lang="en-US" sz="1600" err="1"/>
              <a:t>zbioru</a:t>
            </a:r>
            <a:r>
              <a:rPr lang="en-US" sz="1600"/>
              <a:t> </a:t>
            </a:r>
            <a:r>
              <a:rPr lang="en-US" sz="1600" err="1"/>
              <a:t>testowego</a:t>
            </a:r>
            <a:r>
              <a:rPr lang="en-US" sz="1600"/>
              <a:t> </a:t>
            </a:r>
            <a:r>
              <a:rPr lang="en-US" sz="1600" err="1"/>
              <a:t>wszystkich</a:t>
            </a:r>
            <a:r>
              <a:rPr lang="en-US" sz="1600"/>
              <a:t> </a:t>
            </a:r>
            <a:r>
              <a:rPr lang="en-US" sz="1600" err="1"/>
              <a:t>zespołów</a:t>
            </a:r>
            <a:endParaRPr lang="en-US" sz="1600"/>
          </a:p>
        </p:txBody>
      </p:sp>
      <p:sp>
        <p:nvSpPr>
          <p:cNvPr id="243" name="Google Shape;243;p36"/>
          <p:cNvSpPr/>
          <p:nvPr/>
        </p:nvSpPr>
        <p:spPr>
          <a:xfrm>
            <a:off x="1706286" y="1326880"/>
            <a:ext cx="425343" cy="422781"/>
          </a:xfrm>
          <a:custGeom>
            <a:avLst/>
            <a:gdLst/>
            <a:ahLst/>
            <a:cxnLst/>
            <a:rect l="l" t="t" r="r" b="b"/>
            <a:pathLst>
              <a:path w="11784" h="11713" extrusionOk="0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607;p77">
            <a:extLst>
              <a:ext uri="{FF2B5EF4-FFF2-40B4-BE49-F238E27FC236}">
                <a16:creationId xmlns:a16="http://schemas.microsoft.com/office/drawing/2014/main" id="{05A0604B-E2FA-CD99-A7BC-64F376B6102E}"/>
              </a:ext>
            </a:extLst>
          </p:cNvPr>
          <p:cNvGrpSpPr/>
          <p:nvPr/>
        </p:nvGrpSpPr>
        <p:grpSpPr>
          <a:xfrm>
            <a:off x="4404630" y="1336565"/>
            <a:ext cx="368091" cy="334402"/>
            <a:chOff x="-62518200" y="2692475"/>
            <a:chExt cx="318225" cy="289100"/>
          </a:xfrm>
          <a:solidFill>
            <a:srgbClr val="4A8CFF"/>
          </a:solidFill>
        </p:grpSpPr>
        <p:sp>
          <p:nvSpPr>
            <p:cNvPr id="3" name="Google Shape;9608;p77">
              <a:extLst>
                <a:ext uri="{FF2B5EF4-FFF2-40B4-BE49-F238E27FC236}">
                  <a16:creationId xmlns:a16="http://schemas.microsoft.com/office/drawing/2014/main" id="{D65912EA-D623-7A57-57AE-6FB97D51CB89}"/>
                </a:ext>
              </a:extLst>
            </p:cNvPr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609;p77">
              <a:extLst>
                <a:ext uri="{FF2B5EF4-FFF2-40B4-BE49-F238E27FC236}">
                  <a16:creationId xmlns:a16="http://schemas.microsoft.com/office/drawing/2014/main" id="{CD87FD44-250A-4F12-F48D-C7505943F944}"/>
                </a:ext>
              </a:extLst>
            </p:cNvPr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9769;p77">
            <a:extLst>
              <a:ext uri="{FF2B5EF4-FFF2-40B4-BE49-F238E27FC236}">
                <a16:creationId xmlns:a16="http://schemas.microsoft.com/office/drawing/2014/main" id="{ED07CE25-2261-D8DD-6323-141B3BD65099}"/>
              </a:ext>
            </a:extLst>
          </p:cNvPr>
          <p:cNvGrpSpPr/>
          <p:nvPr/>
        </p:nvGrpSpPr>
        <p:grpSpPr>
          <a:xfrm>
            <a:off x="7049392" y="1366384"/>
            <a:ext cx="351315" cy="351050"/>
            <a:chOff x="1413250" y="2680675"/>
            <a:chExt cx="297750" cy="297525"/>
          </a:xfrm>
          <a:solidFill>
            <a:srgbClr val="4A8CFF"/>
          </a:solidFill>
        </p:grpSpPr>
        <p:sp>
          <p:nvSpPr>
            <p:cNvPr id="6" name="Google Shape;9770;p77">
              <a:extLst>
                <a:ext uri="{FF2B5EF4-FFF2-40B4-BE49-F238E27FC236}">
                  <a16:creationId xmlns:a16="http://schemas.microsoft.com/office/drawing/2014/main" id="{E700D5A9-B87B-FB15-32AB-6A4D1F980322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771;p77">
              <a:extLst>
                <a:ext uri="{FF2B5EF4-FFF2-40B4-BE49-F238E27FC236}">
                  <a16:creationId xmlns:a16="http://schemas.microsoft.com/office/drawing/2014/main" id="{395E25E6-0597-D73C-45AB-CB8C6BAB25BF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72;p77">
              <a:extLst>
                <a:ext uri="{FF2B5EF4-FFF2-40B4-BE49-F238E27FC236}">
                  <a16:creationId xmlns:a16="http://schemas.microsoft.com/office/drawing/2014/main" id="{7527553E-1BEB-DE9C-E0E8-4D1E105816B0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73;p77">
              <a:extLst>
                <a:ext uri="{FF2B5EF4-FFF2-40B4-BE49-F238E27FC236}">
                  <a16:creationId xmlns:a16="http://schemas.microsoft.com/office/drawing/2014/main" id="{D6FE18E5-E5B0-9C2E-7146-BFA41661426D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– Automatic Speech </a:t>
            </a:r>
            <a:br>
              <a:rPr lang="en"/>
            </a:br>
            <a:r>
              <a:rPr lang="en"/>
              <a:t>Recognition</a:t>
            </a:r>
            <a:endParaRPr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Technologia umożliwiająca komputerom </a:t>
            </a:r>
            <a:r>
              <a:rPr lang="pl-PL" b="1"/>
              <a:t>konwersję mowy na tekst</a:t>
            </a:r>
            <a:r>
              <a:rPr lang="pl-PL"/>
              <a:t> przy użyciu algorytmów przetwarzania sygnałów dźwiękowych i uczenia maszynowego</a:t>
            </a: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pl-PL"/>
              <a:t>- Asystenci głosowi (np. </a:t>
            </a:r>
            <a:r>
              <a:rPr lang="pl-PL" err="1"/>
              <a:t>Alexa</a:t>
            </a:r>
            <a:r>
              <a:rPr lang="pl-PL"/>
              <a:t>, </a:t>
            </a:r>
            <a:r>
              <a:rPr lang="pl-PL" err="1"/>
              <a:t>OpenAI</a:t>
            </a:r>
            <a:r>
              <a:rPr lang="pl-PL"/>
              <a:t> Voice </a:t>
            </a:r>
            <a:r>
              <a:rPr lang="pl-PL" err="1"/>
              <a:t>Mode</a:t>
            </a:r>
            <a:r>
              <a:rPr lang="pl-PL"/>
              <a:t>)</a:t>
            </a:r>
            <a:br>
              <a:rPr lang="pl-PL"/>
            </a:br>
            <a:endParaRPr lang="pl-PL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- Systemy dyktowania tekstu i transkrypcje mowy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l-PL"/>
            </a:br>
            <a:r>
              <a:rPr lang="pl-PL"/>
              <a:t>- Generowanie napisów w czasie rzeczywistym</a:t>
            </a:r>
            <a:endParaRPr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err="1"/>
              <a:t>Definicja</a:t>
            </a:r>
            <a:endParaRPr/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err="1"/>
              <a:t>Zastosowania</a:t>
            </a:r>
            <a:endParaRPr/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7CB3C556-0E65-C24B-41E4-1C7423B9B449}"/>
              </a:ext>
            </a:extLst>
          </p:cNvPr>
          <p:cNvSpPr/>
          <p:nvPr/>
        </p:nvSpPr>
        <p:spPr>
          <a:xfrm>
            <a:off x="5018076" y="942525"/>
            <a:ext cx="2676455" cy="10120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722E57D-2232-6AB7-DC0C-092BB2C66F0E}"/>
              </a:ext>
            </a:extLst>
          </p:cNvPr>
          <p:cNvSpPr/>
          <p:nvPr/>
        </p:nvSpPr>
        <p:spPr>
          <a:xfrm>
            <a:off x="5806774" y="4131486"/>
            <a:ext cx="2676455" cy="101201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0" name="Google Shape;600;p5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Whisper, </a:t>
            </a:r>
            <a:r>
              <a:rPr lang="en" err="1"/>
              <a:t>Nasza</a:t>
            </a:r>
            <a:r>
              <a:rPr lang="en"/>
              <a:t> </a:t>
            </a:r>
            <a:r>
              <a:rPr lang="en" err="1"/>
              <a:t>Inspiracja</a:t>
            </a:r>
            <a:endParaRPr/>
          </a:p>
        </p:txBody>
      </p:sp>
      <p:sp>
        <p:nvSpPr>
          <p:cNvPr id="10" name="Google Shape;192;p31">
            <a:extLst>
              <a:ext uri="{FF2B5EF4-FFF2-40B4-BE49-F238E27FC236}">
                <a16:creationId xmlns:a16="http://schemas.microsoft.com/office/drawing/2014/main" id="{BF7D8D55-B819-3E40-3785-0E809FDA698B}"/>
              </a:ext>
            </a:extLst>
          </p:cNvPr>
          <p:cNvSpPr txBox="1">
            <a:spLocks/>
          </p:cNvSpPr>
          <p:nvPr/>
        </p:nvSpPr>
        <p:spPr>
          <a:xfrm>
            <a:off x="192618" y="1588520"/>
            <a:ext cx="4693082" cy="292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indent="-228600"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pl-PL" sz="1600" b="0">
                <a:solidFill>
                  <a:schemeClr val="dk1"/>
                </a:solidFill>
              </a:rPr>
              <a:t>Transkrypcje i tłumaczenia STT (96 języków)</a:t>
            </a:r>
            <a:br>
              <a:rPr lang="pl-PL" sz="1600" b="0">
                <a:solidFill>
                  <a:schemeClr val="dk1"/>
                </a:solidFill>
              </a:rPr>
            </a:br>
            <a:endParaRPr lang="pl-PL" sz="1600" b="0">
              <a:solidFill>
                <a:schemeClr val="dk1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pl-PL" sz="1600" b="0">
                <a:solidFill>
                  <a:schemeClr val="dk1"/>
                </a:solidFill>
              </a:rPr>
              <a:t>Trenowany na 680 tysiącach godzin audio </a:t>
            </a:r>
            <a:br>
              <a:rPr lang="pl-PL" sz="1600" b="0">
                <a:solidFill>
                  <a:schemeClr val="dk1"/>
                </a:solidFill>
              </a:rPr>
            </a:br>
            <a:endParaRPr lang="pl-PL" sz="1600" b="0">
              <a:solidFill>
                <a:schemeClr val="dk1"/>
              </a:solidFill>
            </a:endParaRPr>
          </a:p>
          <a:p>
            <a:pPr marL="228600" indent="-228600"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pl-PL" sz="1600" b="0">
                <a:solidFill>
                  <a:schemeClr val="dk1"/>
                </a:solidFill>
              </a:rPr>
              <a:t>Przewiduje transkrypcje w sposób ortograficzny (znaki interpunkcyjne, kapitalizacja liter)</a:t>
            </a:r>
          </a:p>
        </p:txBody>
      </p:sp>
      <p:pic>
        <p:nvPicPr>
          <p:cNvPr id="11" name="Graphic 1" descr="Whisper is a transformer encoder-decoder model">
            <a:extLst>
              <a:ext uri="{FF2B5EF4-FFF2-40B4-BE49-F238E27FC236}">
                <a16:creationId xmlns:a16="http://schemas.microsoft.com/office/drawing/2014/main" id="{12B7C912-5668-5D9C-1252-FD331C49F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5700" y="1169457"/>
            <a:ext cx="4074706" cy="32824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Whisper is a transformer encoder-decoder model">
            <a:extLst>
              <a:ext uri="{FF2B5EF4-FFF2-40B4-BE49-F238E27FC236}">
                <a16:creationId xmlns:a16="http://schemas.microsoft.com/office/drawing/2014/main" id="{F217818E-25F2-D62C-63FC-B72D816B0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8240" y="0"/>
            <a:ext cx="6447520" cy="5193835"/>
          </a:xfrm>
          <a:prstGeom prst="rect">
            <a:avLst/>
          </a:prstGeom>
        </p:spPr>
      </p:pic>
      <p:pic>
        <p:nvPicPr>
          <p:cNvPr id="3" name="Picture 2" descr="A blurry image of a computer screen&#10;&#10;Description automatically generated">
            <a:extLst>
              <a:ext uri="{FF2B5EF4-FFF2-40B4-BE49-F238E27FC236}">
                <a16:creationId xmlns:a16="http://schemas.microsoft.com/office/drawing/2014/main" id="{CBFDA465-216D-07DD-66A1-CA137710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7569"/>
            <a:ext cx="4689662" cy="9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6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</a:t>
            </a:r>
            <a:r>
              <a:rPr lang="en" err="1"/>
              <a:t>istniejącego</a:t>
            </a:r>
            <a:r>
              <a:rPr lang="en"/>
              <a:t> </a:t>
            </a:r>
            <a:r>
              <a:rPr lang="en" err="1"/>
              <a:t>modelu</a:t>
            </a:r>
            <a:r>
              <a:rPr lang="en"/>
              <a:t> (Whisper tiny)</a:t>
            </a:r>
            <a:endParaRPr/>
          </a:p>
        </p:txBody>
      </p:sp>
      <p:sp>
        <p:nvSpPr>
          <p:cNvPr id="286" name="Google Shape;286;p39"/>
          <p:cNvSpPr/>
          <p:nvPr/>
        </p:nvSpPr>
        <p:spPr>
          <a:xfrm>
            <a:off x="713225" y="259087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9"/>
          <p:cNvSpPr/>
          <p:nvPr/>
        </p:nvSpPr>
        <p:spPr>
          <a:xfrm>
            <a:off x="3282625" y="2279425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5852025" y="1976450"/>
            <a:ext cx="25695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9"/>
          <p:cNvSpPr/>
          <p:nvPr/>
        </p:nvSpPr>
        <p:spPr>
          <a:xfrm rot="5400000">
            <a:off x="3029775" y="2435150"/>
            <a:ext cx="4146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9"/>
          <p:cNvSpPr/>
          <p:nvPr/>
        </p:nvSpPr>
        <p:spPr>
          <a:xfrm rot="5400000">
            <a:off x="5600575" y="2127200"/>
            <a:ext cx="404700" cy="10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294967295"/>
          </p:nvPr>
        </p:nvSpPr>
        <p:spPr>
          <a:xfrm>
            <a:off x="834306" y="1880474"/>
            <a:ext cx="2312693" cy="607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-PL" b="1">
                <a:solidFill>
                  <a:schemeClr val="accent1"/>
                </a:solidFill>
              </a:rPr>
              <a:t>Przygotowanie danych</a:t>
            </a:r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4294967295"/>
          </p:nvPr>
        </p:nvSpPr>
        <p:spPr>
          <a:xfrm>
            <a:off x="3537460" y="1319475"/>
            <a:ext cx="2213865" cy="958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err="1">
                <a:solidFill>
                  <a:schemeClr val="accent1"/>
                </a:solidFill>
              </a:rPr>
              <a:t>Sklonowanie</a:t>
            </a:r>
            <a:r>
              <a:rPr lang="en" b="1">
                <a:solidFill>
                  <a:schemeClr val="accent1"/>
                </a:solidFill>
              </a:rPr>
              <a:t> </a:t>
            </a:r>
            <a:r>
              <a:rPr lang="en" b="1" err="1">
                <a:solidFill>
                  <a:schemeClr val="accent1"/>
                </a:solidFill>
              </a:rPr>
              <a:t>środowiska</a:t>
            </a:r>
            <a:r>
              <a:rPr lang="en" b="1">
                <a:solidFill>
                  <a:schemeClr val="accent1"/>
                </a:solidFill>
              </a:rPr>
              <a:t> </a:t>
            </a:r>
            <a:r>
              <a:rPr lang="en" b="1" err="1">
                <a:solidFill>
                  <a:schemeClr val="accent1"/>
                </a:solidFill>
              </a:rPr>
              <a:t>treningowego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4294967295"/>
          </p:nvPr>
        </p:nvSpPr>
        <p:spPr>
          <a:xfrm>
            <a:off x="6000110" y="1261472"/>
            <a:ext cx="2362979" cy="619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b="1" err="1">
                <a:solidFill>
                  <a:schemeClr val="accent1"/>
                </a:solidFill>
              </a:rPr>
              <a:t>Strojenie</a:t>
            </a:r>
            <a:r>
              <a:rPr lang="en" b="1">
                <a:solidFill>
                  <a:schemeClr val="accent1"/>
                </a:solidFill>
              </a:rPr>
              <a:t> </a:t>
            </a:r>
            <a:r>
              <a:rPr lang="pl-PL" b="1">
                <a:solidFill>
                  <a:schemeClr val="accent1"/>
                </a:solidFill>
              </a:rPr>
              <a:t>hiperparametrów</a:t>
            </a:r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4294967295"/>
          </p:nvPr>
        </p:nvSpPr>
        <p:spPr>
          <a:xfrm>
            <a:off x="717800" y="2796700"/>
            <a:ext cx="2569500" cy="14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1400">
                <a:solidFill>
                  <a:schemeClr val="dk1"/>
                </a:solidFill>
              </a:rPr>
              <a:t>30 sekund na audio</a:t>
            </a:r>
            <a:br>
              <a:rPr lang="pl-PL" sz="1400">
                <a:solidFill>
                  <a:schemeClr val="dk1"/>
                </a:solidFill>
              </a:rPr>
            </a:br>
            <a:endParaRPr lang="pl-PL"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1400">
                <a:solidFill>
                  <a:schemeClr val="dk1"/>
                </a:solidFill>
              </a:rPr>
              <a:t>16kHz</a:t>
            </a:r>
            <a:br>
              <a:rPr lang="pl-PL" sz="1400">
                <a:solidFill>
                  <a:schemeClr val="dk1"/>
                </a:solidFill>
              </a:rPr>
            </a:br>
            <a:endParaRPr lang="pl-PL"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1400">
                <a:solidFill>
                  <a:schemeClr val="dk1"/>
                </a:solidFill>
              </a:rPr>
              <a:t>80-kanałowy </a:t>
            </a:r>
            <a:br>
              <a:rPr lang="pl-PL" sz="1400">
                <a:solidFill>
                  <a:schemeClr val="dk1"/>
                </a:solidFill>
              </a:rPr>
            </a:br>
            <a:r>
              <a:rPr lang="pl-PL" sz="1400">
                <a:solidFill>
                  <a:schemeClr val="dk1"/>
                </a:solidFill>
              </a:rPr>
              <a:t>log-</a:t>
            </a:r>
            <a:r>
              <a:rPr lang="pl-PL" sz="1400" err="1">
                <a:solidFill>
                  <a:schemeClr val="dk1"/>
                </a:solidFill>
              </a:rPr>
              <a:t>mel</a:t>
            </a:r>
            <a:r>
              <a:rPr lang="pl-PL" sz="1400">
                <a:solidFill>
                  <a:schemeClr val="dk1"/>
                </a:solidFill>
              </a:rPr>
              <a:t> spektrogram </a:t>
            </a:r>
            <a:br>
              <a:rPr lang="pl-PL" sz="1400">
                <a:solidFill>
                  <a:schemeClr val="dk1"/>
                </a:solidFill>
              </a:rPr>
            </a:br>
            <a:endParaRPr lang="pl-PL"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1400">
                <a:solidFill>
                  <a:schemeClr val="dk1"/>
                </a:solidFill>
              </a:rPr>
              <a:t>Normalizacja do przedziału [-1, 1]</a:t>
            </a: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4294967295"/>
          </p:nvPr>
        </p:nvSpPr>
        <p:spPr>
          <a:xfrm>
            <a:off x="3250200" y="2489350"/>
            <a:ext cx="2569500" cy="14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1400">
                <a:solidFill>
                  <a:schemeClr val="dk1"/>
                </a:solidFill>
              </a:rPr>
              <a:t>Ustawienie specjalnych </a:t>
            </a:r>
            <a:r>
              <a:rPr lang="pl-PL" sz="1400" err="1">
                <a:solidFill>
                  <a:schemeClr val="dk1"/>
                </a:solidFill>
              </a:rPr>
              <a:t>tokenów</a:t>
            </a:r>
            <a:br>
              <a:rPr lang="pl-PL" sz="1400">
                <a:solidFill>
                  <a:schemeClr val="dk1"/>
                </a:solidFill>
              </a:rPr>
            </a:br>
            <a:r>
              <a:rPr lang="pl-PL" sz="1400">
                <a:solidFill>
                  <a:schemeClr val="dk1"/>
                </a:solidFill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1400">
                <a:solidFill>
                  <a:schemeClr val="dk1"/>
                </a:solidFill>
              </a:rPr>
              <a:t>Użycie tej samej funkcji straty </a:t>
            </a:r>
            <a:br>
              <a:rPr lang="pl-PL" sz="1400">
                <a:solidFill>
                  <a:schemeClr val="dk1"/>
                </a:solidFill>
              </a:rPr>
            </a:br>
            <a:r>
              <a:rPr lang="pl-PL" sz="1400">
                <a:solidFill>
                  <a:schemeClr val="dk1"/>
                </a:solidFill>
              </a:rPr>
              <a:t>(cross-</a:t>
            </a:r>
            <a:r>
              <a:rPr lang="pl-PL" sz="1400" err="1">
                <a:solidFill>
                  <a:schemeClr val="dk1"/>
                </a:solidFill>
              </a:rPr>
              <a:t>entropy</a:t>
            </a:r>
            <a:r>
              <a:rPr lang="pl-PL" sz="1400">
                <a:solidFill>
                  <a:schemeClr val="dk1"/>
                </a:solidFill>
              </a:rPr>
              <a:t> </a:t>
            </a:r>
            <a:r>
              <a:rPr lang="pl-PL" sz="1400" err="1">
                <a:solidFill>
                  <a:schemeClr val="dk1"/>
                </a:solidFill>
              </a:rPr>
              <a:t>loss</a:t>
            </a:r>
            <a:r>
              <a:rPr lang="pl-PL" sz="1400">
                <a:solidFill>
                  <a:schemeClr val="dk1"/>
                </a:solidFill>
              </a:rPr>
              <a:t>) </a:t>
            </a:r>
            <a:br>
              <a:rPr lang="pl-PL" sz="1400">
                <a:solidFill>
                  <a:schemeClr val="dk1"/>
                </a:solidFill>
              </a:rPr>
            </a:br>
            <a:r>
              <a:rPr lang="pl-PL" sz="1400">
                <a:solidFill>
                  <a:schemeClr val="dk1"/>
                </a:solidFill>
              </a:rPr>
              <a:t>i </a:t>
            </a:r>
            <a:r>
              <a:rPr lang="pl-PL" sz="1400" err="1">
                <a:solidFill>
                  <a:schemeClr val="dk1"/>
                </a:solidFill>
              </a:rPr>
              <a:t>optimizera</a:t>
            </a:r>
            <a:r>
              <a:rPr lang="pl-PL" sz="1400">
                <a:solidFill>
                  <a:schemeClr val="dk1"/>
                </a:solidFill>
              </a:rPr>
              <a:t> (</a:t>
            </a:r>
            <a:r>
              <a:rPr lang="pl-PL" sz="1400" err="1">
                <a:solidFill>
                  <a:schemeClr val="dk1"/>
                </a:solidFill>
              </a:rPr>
              <a:t>AdamW</a:t>
            </a:r>
            <a:r>
              <a:rPr lang="pl-PL" sz="1400">
                <a:solidFill>
                  <a:schemeClr val="dk1"/>
                </a:solidFill>
              </a:rPr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pl-PL"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pl-PL"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pl-PL" sz="1400">
              <a:solidFill>
                <a:schemeClr val="dk1"/>
              </a:solidFill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4294967295"/>
          </p:nvPr>
        </p:nvSpPr>
        <p:spPr>
          <a:xfrm>
            <a:off x="5852025" y="2175625"/>
            <a:ext cx="3211882" cy="14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1400">
                <a:solidFill>
                  <a:schemeClr val="dk1"/>
                </a:solidFill>
              </a:rPr>
              <a:t>Mała stała uczenia, 1e-5 </a:t>
            </a:r>
            <a:br>
              <a:rPr lang="pl-PL" sz="1400">
                <a:solidFill>
                  <a:schemeClr val="dk1"/>
                </a:solidFill>
              </a:rPr>
            </a:br>
            <a:endParaRPr lang="pl-PL"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1400">
                <a:solidFill>
                  <a:schemeClr val="dk1"/>
                </a:solidFill>
              </a:rPr>
              <a:t>Learning </a:t>
            </a:r>
            <a:r>
              <a:rPr lang="pl-PL" sz="1400" err="1">
                <a:solidFill>
                  <a:schemeClr val="dk1"/>
                </a:solidFill>
              </a:rPr>
              <a:t>rate</a:t>
            </a:r>
            <a:r>
              <a:rPr lang="pl-PL" sz="1400">
                <a:solidFill>
                  <a:schemeClr val="dk1"/>
                </a:solidFill>
              </a:rPr>
              <a:t> </a:t>
            </a:r>
            <a:r>
              <a:rPr lang="pl-PL" sz="1400" err="1">
                <a:solidFill>
                  <a:schemeClr val="dk1"/>
                </a:solidFill>
              </a:rPr>
              <a:t>scheduler</a:t>
            </a:r>
            <a:r>
              <a:rPr lang="pl-PL" sz="1400">
                <a:solidFill>
                  <a:schemeClr val="dk1"/>
                </a:solidFill>
              </a:rPr>
              <a:t> </a:t>
            </a:r>
            <a:br>
              <a:rPr lang="pl-PL" sz="1400">
                <a:solidFill>
                  <a:schemeClr val="dk1"/>
                </a:solidFill>
              </a:rPr>
            </a:br>
            <a:endParaRPr lang="pl-PL"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-PL" sz="1400" err="1">
                <a:solidFill>
                  <a:schemeClr val="dk1"/>
                </a:solidFill>
              </a:rPr>
              <a:t>Early</a:t>
            </a:r>
            <a:r>
              <a:rPr lang="pl-PL" sz="1400">
                <a:solidFill>
                  <a:schemeClr val="dk1"/>
                </a:solidFill>
              </a:rPr>
              <a:t> </a:t>
            </a:r>
            <a:r>
              <a:rPr lang="pl-PL" sz="1400" err="1">
                <a:solidFill>
                  <a:schemeClr val="dk1"/>
                </a:solidFill>
              </a:rPr>
              <a:t>stopping</a:t>
            </a:r>
            <a:r>
              <a:rPr lang="pl-PL" sz="1400">
                <a:solidFill>
                  <a:schemeClr val="dk1"/>
                </a:solidFill>
              </a:rPr>
              <a:t> (cierpliwość=3)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pl-PL" sz="1400">
              <a:solidFill>
                <a:schemeClr val="dk1"/>
              </a:solidFill>
            </a:endParaRPr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rry image of a computer screen&#10;&#10;Description automatically generated">
            <a:extLst>
              <a:ext uri="{FF2B5EF4-FFF2-40B4-BE49-F238E27FC236}">
                <a16:creationId xmlns:a16="http://schemas.microsoft.com/office/drawing/2014/main" id="{9A110DAB-A237-52CF-97F0-1FBA3F34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1033339"/>
            <a:ext cx="8230720" cy="1662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1BF84-0661-4384-6E23-13B0A7769746}"/>
              </a:ext>
            </a:extLst>
          </p:cNvPr>
          <p:cNvSpPr txBox="1"/>
          <p:nvPr/>
        </p:nvSpPr>
        <p:spPr>
          <a:xfrm>
            <a:off x="3314101" y="269718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Montserrat" pitchFamily="2" charset="0"/>
              </a:rPr>
              <a:t>x: </a:t>
            </a:r>
            <a:r>
              <a:rPr lang="en-US" err="1">
                <a:latin typeface="Montserrat" pitchFamily="2" charset="0"/>
              </a:rPr>
              <a:t>czas</a:t>
            </a:r>
            <a:r>
              <a:rPr lang="en-US">
                <a:latin typeface="Montserrat" pitchFamily="2" charset="0"/>
              </a:rPr>
              <a:t> (30s)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F07E0-D4A2-D9B4-E789-23874916FF3A}"/>
              </a:ext>
            </a:extLst>
          </p:cNvPr>
          <p:cNvSpPr txBox="1"/>
          <p:nvPr/>
        </p:nvSpPr>
        <p:spPr>
          <a:xfrm rot="16200000">
            <a:off x="-957662" y="176068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Montserrat"/>
              </a:rPr>
              <a:t>y: </a:t>
            </a:r>
            <a:r>
              <a:rPr lang="en-US" err="1">
                <a:latin typeface="Montserrat"/>
              </a:rPr>
              <a:t>częstotliwość</a:t>
            </a:r>
            <a:r>
              <a:rPr lang="en-US">
                <a:latin typeface="Montserrat"/>
              </a:rPr>
              <a:t> (80 bin)</a:t>
            </a:r>
            <a:endParaRPr lang="en-US"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AF9223-79EB-BA55-604D-65A212F548E2}"/>
              </a:ext>
            </a:extLst>
          </p:cNvPr>
          <p:cNvSpPr/>
          <p:nvPr/>
        </p:nvSpPr>
        <p:spPr>
          <a:xfrm>
            <a:off x="571735" y="1021227"/>
            <a:ext cx="87733" cy="1675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ECAD9-3D3A-23BB-61B9-3203CF4E8421}"/>
              </a:ext>
            </a:extLst>
          </p:cNvPr>
          <p:cNvSpPr txBox="1"/>
          <p:nvPr/>
        </p:nvSpPr>
        <p:spPr>
          <a:xfrm>
            <a:off x="1400342" y="3280514"/>
            <a:ext cx="67553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Montserrat"/>
              </a:rPr>
              <a:t>Dla</a:t>
            </a:r>
            <a:r>
              <a:rPr lang="en-US" sz="1600">
                <a:latin typeface="Montserrat"/>
              </a:rPr>
              <a:t> </a:t>
            </a:r>
            <a:r>
              <a:rPr lang="en-US" sz="1600" err="1">
                <a:latin typeface="Montserrat"/>
              </a:rPr>
              <a:t>każdego</a:t>
            </a:r>
            <a:r>
              <a:rPr lang="en-US" sz="1600">
                <a:latin typeface="Montserrat"/>
              </a:rPr>
              <a:t> </a:t>
            </a:r>
            <a:r>
              <a:rPr lang="en-US" sz="1600" err="1">
                <a:latin typeface="Montserrat"/>
              </a:rPr>
              <a:t>fragmentu</a:t>
            </a:r>
            <a:r>
              <a:rPr lang="en-US" sz="1600">
                <a:latin typeface="Montserrat"/>
              </a:rPr>
              <a:t> audio (</a:t>
            </a:r>
            <a:r>
              <a:rPr lang="en-US" sz="1600" err="1">
                <a:latin typeface="Montserrat"/>
              </a:rPr>
              <a:t>klatki</a:t>
            </a:r>
            <a:r>
              <a:rPr lang="en-US" sz="1600">
                <a:latin typeface="Montserrat"/>
              </a:rPr>
              <a:t> o </a:t>
            </a:r>
            <a:r>
              <a:rPr lang="en-US" sz="1600" err="1">
                <a:latin typeface="Montserrat"/>
              </a:rPr>
              <a:t>długości</a:t>
            </a:r>
            <a:r>
              <a:rPr lang="en-US" sz="1600">
                <a:latin typeface="Montserrat"/>
              </a:rPr>
              <a:t> 25ms): </a:t>
            </a:r>
          </a:p>
          <a:p>
            <a:endParaRPr lang="en-US" sz="1600">
              <a:latin typeface="Montserrat"/>
            </a:endParaRPr>
          </a:p>
          <a:p>
            <a:pPr marL="342900" indent="-342900">
              <a:buAutoNum type="arabicPeriod"/>
            </a:pPr>
            <a:r>
              <a:rPr lang="en-US" sz="1600" err="1">
                <a:latin typeface="Montserrat"/>
              </a:rPr>
              <a:t>Policz</a:t>
            </a:r>
            <a:r>
              <a:rPr lang="en-US" sz="1600">
                <a:latin typeface="Montserrat"/>
              </a:rPr>
              <a:t> “</a:t>
            </a:r>
            <a:r>
              <a:rPr lang="en-US" sz="1600" err="1">
                <a:latin typeface="Montserrat"/>
              </a:rPr>
              <a:t>głośność</a:t>
            </a:r>
            <a:r>
              <a:rPr lang="en-US" sz="1600">
                <a:latin typeface="Montserrat"/>
              </a:rPr>
              <a:t>” </a:t>
            </a:r>
            <a:r>
              <a:rPr lang="en-US" sz="1600" err="1">
                <a:latin typeface="Montserrat"/>
              </a:rPr>
              <a:t>każdego</a:t>
            </a:r>
            <a:r>
              <a:rPr lang="en-US" sz="1600">
                <a:latin typeface="Montserrat"/>
              </a:rPr>
              <a:t> </a:t>
            </a:r>
            <a:r>
              <a:rPr lang="en-US" sz="1600" err="1">
                <a:latin typeface="Montserrat"/>
              </a:rPr>
              <a:t>elementu</a:t>
            </a:r>
            <a:r>
              <a:rPr lang="en-US" sz="1600">
                <a:latin typeface="Montserrat"/>
              </a:rPr>
              <a:t> (</a:t>
            </a:r>
            <a:r>
              <a:rPr lang="en-US" sz="1600" err="1">
                <a:latin typeface="Montserrat"/>
              </a:rPr>
              <a:t>częstotliwości</a:t>
            </a:r>
            <a:r>
              <a:rPr lang="en-US" sz="1600">
                <a:latin typeface="Montserrat"/>
              </a:rPr>
              <a:t>) </a:t>
            </a:r>
            <a:r>
              <a:rPr lang="en-US" sz="1600" err="1">
                <a:latin typeface="Montserrat"/>
              </a:rPr>
              <a:t>dźwięku</a:t>
            </a:r>
            <a:br>
              <a:rPr lang="en-US" sz="1600">
                <a:latin typeface="Montserrat"/>
              </a:rPr>
            </a:br>
            <a:endParaRPr lang="en-US" sz="1600">
              <a:latin typeface="Montserrat"/>
            </a:endParaRPr>
          </a:p>
          <a:p>
            <a:pPr marL="342900" indent="-342900">
              <a:buAutoNum type="arabicPeriod"/>
            </a:pPr>
            <a:r>
              <a:rPr lang="en-US" sz="1600" err="1">
                <a:latin typeface="Montserrat"/>
              </a:rPr>
              <a:t>Przesuń</a:t>
            </a:r>
            <a:r>
              <a:rPr lang="en-US" sz="1600">
                <a:latin typeface="Montserrat"/>
              </a:rPr>
              <a:t> </a:t>
            </a:r>
            <a:r>
              <a:rPr lang="en-US" sz="1600" err="1">
                <a:latin typeface="Montserrat"/>
              </a:rPr>
              <a:t>klatkę</a:t>
            </a:r>
            <a:r>
              <a:rPr lang="en-US" sz="1600">
                <a:latin typeface="Montserrat"/>
              </a:rPr>
              <a:t> o 10ms w </a:t>
            </a:r>
            <a:r>
              <a:rPr lang="en-US" sz="1600" err="1">
                <a:latin typeface="Montserrat"/>
              </a:rPr>
              <a:t>prawo</a:t>
            </a:r>
            <a:r>
              <a:rPr lang="en-US" sz="1600">
                <a:latin typeface="Montserrat"/>
              </a:rPr>
              <a:t> </a:t>
            </a:r>
            <a:r>
              <a:rPr lang="en-US" sz="1600" err="1">
                <a:latin typeface="Montserrat"/>
              </a:rPr>
              <a:t>i</a:t>
            </a:r>
            <a:r>
              <a:rPr lang="en-US" sz="1600">
                <a:latin typeface="Montserrat"/>
              </a:rPr>
              <a:t> </a:t>
            </a:r>
            <a:r>
              <a:rPr lang="en-US" sz="1600" err="1">
                <a:latin typeface="Montserrat"/>
              </a:rPr>
              <a:t>powtórz</a:t>
            </a:r>
            <a:r>
              <a:rPr lang="en-US" sz="1600">
                <a:latin typeface="Montserrat"/>
              </a:rPr>
              <a:t> </a:t>
            </a:r>
            <a:r>
              <a:rPr lang="en-US" sz="1600" err="1">
                <a:latin typeface="Montserrat"/>
              </a:rPr>
              <a:t>aż</a:t>
            </a:r>
            <a:r>
              <a:rPr lang="en-US" sz="1600">
                <a:latin typeface="Montserrat"/>
              </a:rPr>
              <a:t> do </a:t>
            </a:r>
            <a:r>
              <a:rPr lang="en-US" sz="1600" err="1">
                <a:latin typeface="Montserrat"/>
              </a:rPr>
              <a:t>końca</a:t>
            </a:r>
            <a:r>
              <a:rPr lang="en-US" sz="1600">
                <a:latin typeface="Montserrat"/>
              </a:rPr>
              <a:t> </a:t>
            </a:r>
            <a:r>
              <a:rPr lang="en-US" sz="1600" err="1">
                <a:latin typeface="Montserrat"/>
              </a:rPr>
              <a:t>nagrania</a:t>
            </a:r>
            <a:endParaRPr lang="en-US" sz="1600">
              <a:latin typeface="Montserra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FE178A-7FC3-8955-36DA-75A51DAEED5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5602" y="2696301"/>
            <a:ext cx="784740" cy="703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85;p39">
            <a:extLst>
              <a:ext uri="{FF2B5EF4-FFF2-40B4-BE49-F238E27FC236}">
                <a16:creationId xmlns:a16="http://schemas.microsoft.com/office/drawing/2014/main" id="{0F8F2547-50AB-9BFE-00B7-23C95CA7386B}"/>
              </a:ext>
            </a:extLst>
          </p:cNvPr>
          <p:cNvSpPr txBox="1">
            <a:spLocks/>
          </p:cNvSpPr>
          <p:nvPr/>
        </p:nvSpPr>
        <p:spPr>
          <a:xfrm>
            <a:off x="64754" y="216526"/>
            <a:ext cx="9426575" cy="1077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l-PL" sz="2800" b="1">
                <a:solidFill>
                  <a:schemeClr val="accent1"/>
                </a:solidFill>
                <a:latin typeface="Montserrat" pitchFamily="2" charset="0"/>
              </a:rPr>
              <a:t>Transformacja fali dźwiękowej na spektrogram</a:t>
            </a:r>
          </a:p>
        </p:txBody>
      </p:sp>
    </p:spTree>
    <p:extLst>
      <p:ext uri="{BB962C8B-B14F-4D97-AF65-F5344CB8AC3E}">
        <p14:creationId xmlns:p14="http://schemas.microsoft.com/office/powerpoint/2010/main" val="74887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>
            <a:off x="5779624" y="1316695"/>
            <a:ext cx="2209151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4179609" y="1316695"/>
            <a:ext cx="2209151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1"/>
          <p:cNvSpPr/>
          <p:nvPr/>
        </p:nvSpPr>
        <p:spPr>
          <a:xfrm>
            <a:off x="2579594" y="1315059"/>
            <a:ext cx="2209151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31;p41">
            <a:extLst>
              <a:ext uri="{FF2B5EF4-FFF2-40B4-BE49-F238E27FC236}">
                <a16:creationId xmlns:a16="http://schemas.microsoft.com/office/drawing/2014/main" id="{BCD3884B-3F1A-4551-A4C5-AB9AE4E67451}"/>
              </a:ext>
            </a:extLst>
          </p:cNvPr>
          <p:cNvSpPr>
            <a:spLocks/>
          </p:cNvSpPr>
          <p:nvPr/>
        </p:nvSpPr>
        <p:spPr>
          <a:xfrm>
            <a:off x="979579" y="1316960"/>
            <a:ext cx="2209151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3"/>
                </a:solidFill>
              </a:rPr>
              <a:t>Model ASR od </a:t>
            </a:r>
            <a:r>
              <a:rPr lang="en" err="1">
                <a:solidFill>
                  <a:srgbClr val="003BA3"/>
                </a:solidFill>
              </a:rPr>
              <a:t>podstaw</a:t>
            </a:r>
            <a:r>
              <a:rPr lang="en">
                <a:solidFill>
                  <a:srgbClr val="003BA3"/>
                </a:solidFill>
              </a:rPr>
              <a:t>: CNN-LSTM </a:t>
            </a: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subTitle" idx="4294967295"/>
          </p:nvPr>
        </p:nvSpPr>
        <p:spPr>
          <a:xfrm>
            <a:off x="1067075" y="1665009"/>
            <a:ext cx="17349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err="1">
                <a:solidFill>
                  <a:schemeClr val="lt1"/>
                </a:solidFill>
              </a:rPr>
              <a:t>Wejście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4294967295"/>
          </p:nvPr>
        </p:nvSpPr>
        <p:spPr>
          <a:xfrm>
            <a:off x="597735" y="2691924"/>
            <a:ext cx="233597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 err="1">
                <a:solidFill>
                  <a:schemeClr val="dk1"/>
                </a:solidFill>
              </a:rPr>
              <a:t>Spektogramy</a:t>
            </a:r>
            <a:r>
              <a:rPr lang="en" sz="1400">
                <a:solidFill>
                  <a:schemeClr val="dk1"/>
                </a:solidFill>
              </a:rPr>
              <a:t> z </a:t>
            </a:r>
            <a:r>
              <a:rPr lang="en" sz="1400" err="1">
                <a:solidFill>
                  <a:schemeClr val="dk1"/>
                </a:solidFill>
              </a:rPr>
              <a:t>przekształceniem</a:t>
            </a:r>
            <a:r>
              <a:rPr lang="en" sz="1400">
                <a:solidFill>
                  <a:schemeClr val="dk1"/>
                </a:solidFill>
              </a:rPr>
              <a:t> log-</a:t>
            </a:r>
            <a:r>
              <a:rPr lang="en" sz="1400" err="1">
                <a:solidFill>
                  <a:schemeClr val="dk1"/>
                </a:solidFill>
              </a:rPr>
              <a:t>mel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36" name="Google Shape;336;p41"/>
          <p:cNvSpPr txBox="1">
            <a:spLocks noGrp="1"/>
          </p:cNvSpPr>
          <p:nvPr>
            <p:ph type="subTitle" idx="4294967295"/>
          </p:nvPr>
        </p:nvSpPr>
        <p:spPr>
          <a:xfrm>
            <a:off x="2467519" y="2691924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pl-PL" sz="1400">
                <a:solidFill>
                  <a:schemeClr val="dk1"/>
                </a:solidFill>
              </a:rPr>
              <a:t>Ekstrakcja lokalnych cech akustycznych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37" name="Google Shape;337;p41"/>
          <p:cNvSpPr txBox="1">
            <a:spLocks noGrp="1"/>
          </p:cNvSpPr>
          <p:nvPr>
            <p:ph type="subTitle" idx="4294967295"/>
          </p:nvPr>
        </p:nvSpPr>
        <p:spPr>
          <a:xfrm>
            <a:off x="4179609" y="2691924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pl-PL" sz="1400">
                <a:solidFill>
                  <a:schemeClr val="dk1"/>
                </a:solidFill>
              </a:rPr>
              <a:t>Sekwencyjne przetwarzanie danych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" name="Google Shape;332;p41">
            <a:extLst>
              <a:ext uri="{FF2B5EF4-FFF2-40B4-BE49-F238E27FC236}">
                <a16:creationId xmlns:a16="http://schemas.microsoft.com/office/drawing/2014/main" id="{7373EB11-0E48-4F45-B161-9228A5934E8D}"/>
              </a:ext>
            </a:extLst>
          </p:cNvPr>
          <p:cNvSpPr txBox="1">
            <a:spLocks/>
          </p:cNvSpPr>
          <p:nvPr/>
        </p:nvSpPr>
        <p:spPr>
          <a:xfrm>
            <a:off x="3053845" y="1665009"/>
            <a:ext cx="1734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pl-PL" b="1">
                <a:solidFill>
                  <a:schemeClr val="lt1"/>
                </a:solidFill>
              </a:rPr>
              <a:t>CNN front-end</a:t>
            </a:r>
          </a:p>
        </p:txBody>
      </p:sp>
      <p:sp>
        <p:nvSpPr>
          <p:cNvPr id="4" name="Google Shape;332;p41">
            <a:extLst>
              <a:ext uri="{FF2B5EF4-FFF2-40B4-BE49-F238E27FC236}">
                <a16:creationId xmlns:a16="http://schemas.microsoft.com/office/drawing/2014/main" id="{DB83815C-A474-11D4-A639-D3EC9973B265}"/>
              </a:ext>
            </a:extLst>
          </p:cNvPr>
          <p:cNvSpPr txBox="1">
            <a:spLocks/>
          </p:cNvSpPr>
          <p:nvPr/>
        </p:nvSpPr>
        <p:spPr>
          <a:xfrm>
            <a:off x="4653860" y="1456449"/>
            <a:ext cx="1734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pl-PL" b="1">
                <a:solidFill>
                  <a:schemeClr val="lt1"/>
                </a:solidFill>
              </a:rPr>
              <a:t>Dwu-kierunkowe LSTM</a:t>
            </a:r>
          </a:p>
        </p:txBody>
      </p:sp>
      <p:sp>
        <p:nvSpPr>
          <p:cNvPr id="5" name="Google Shape;332;p41">
            <a:extLst>
              <a:ext uri="{FF2B5EF4-FFF2-40B4-BE49-F238E27FC236}">
                <a16:creationId xmlns:a16="http://schemas.microsoft.com/office/drawing/2014/main" id="{E2B89263-A2C2-BAE1-D56B-728636F82DC9}"/>
              </a:ext>
            </a:extLst>
          </p:cNvPr>
          <p:cNvSpPr txBox="1">
            <a:spLocks/>
          </p:cNvSpPr>
          <p:nvPr/>
        </p:nvSpPr>
        <p:spPr>
          <a:xfrm>
            <a:off x="6158570" y="1665009"/>
            <a:ext cx="1734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pl-PL" b="1">
                <a:solidFill>
                  <a:schemeClr val="lt1"/>
                </a:solidFill>
              </a:rPr>
              <a:t>Warstwa gęsta</a:t>
            </a:r>
          </a:p>
        </p:txBody>
      </p:sp>
      <p:sp>
        <p:nvSpPr>
          <p:cNvPr id="6" name="Google Shape;337;p41">
            <a:extLst>
              <a:ext uri="{FF2B5EF4-FFF2-40B4-BE49-F238E27FC236}">
                <a16:creationId xmlns:a16="http://schemas.microsoft.com/office/drawing/2014/main" id="{78E74D29-BA42-163D-6C12-F2A5088E414B}"/>
              </a:ext>
            </a:extLst>
          </p:cNvPr>
          <p:cNvSpPr txBox="1">
            <a:spLocks/>
          </p:cNvSpPr>
          <p:nvPr/>
        </p:nvSpPr>
        <p:spPr>
          <a:xfrm>
            <a:off x="5887157" y="2691924"/>
            <a:ext cx="24333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17500">
              <a:buClr>
                <a:schemeClr val="accent1"/>
              </a:buClr>
              <a:buSzPts val="1400"/>
            </a:pPr>
            <a:r>
              <a:rPr lang="pl-PL" sz="1400">
                <a:solidFill>
                  <a:schemeClr val="dk1"/>
                </a:solidFill>
              </a:rPr>
              <a:t>Predykcja </a:t>
            </a:r>
            <a:r>
              <a:rPr lang="pl-PL" sz="1400" err="1">
                <a:solidFill>
                  <a:schemeClr val="dk1"/>
                </a:solidFill>
              </a:rPr>
              <a:t>prawdopodo-bieństwa</a:t>
            </a:r>
            <a:r>
              <a:rPr lang="pl-PL" sz="1400">
                <a:solidFill>
                  <a:schemeClr val="dk1"/>
                </a:solidFill>
              </a:rPr>
              <a:t> kolejnych znaków</a:t>
            </a:r>
          </a:p>
        </p:txBody>
      </p:sp>
      <p:sp>
        <p:nvSpPr>
          <p:cNvPr id="7" name="Google Shape;335;p41">
            <a:extLst>
              <a:ext uri="{FF2B5EF4-FFF2-40B4-BE49-F238E27FC236}">
                <a16:creationId xmlns:a16="http://schemas.microsoft.com/office/drawing/2014/main" id="{9AE0BD43-8E74-7BE4-0C86-686514BD84BA}"/>
              </a:ext>
            </a:extLst>
          </p:cNvPr>
          <p:cNvSpPr txBox="1">
            <a:spLocks/>
          </p:cNvSpPr>
          <p:nvPr/>
        </p:nvSpPr>
        <p:spPr>
          <a:xfrm>
            <a:off x="509113" y="3968792"/>
            <a:ext cx="8125774" cy="131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Clr>
                <a:schemeClr val="accent1"/>
              </a:buClr>
              <a:buSzPts val="1400"/>
              <a:buNone/>
            </a:pPr>
            <a:r>
              <a:rPr lang="pl-PL" sz="1400">
                <a:solidFill>
                  <a:schemeClr val="dk1"/>
                </a:solidFill>
              </a:rPr>
              <a:t>Funkcja kosztu: </a:t>
            </a:r>
            <a:r>
              <a:rPr lang="pl-PL" sz="1400" b="1">
                <a:solidFill>
                  <a:schemeClr val="dk1"/>
                </a:solidFill>
              </a:rPr>
              <a:t>CTC </a:t>
            </a:r>
            <a:r>
              <a:rPr lang="pl-PL" sz="1400" b="1" err="1">
                <a:solidFill>
                  <a:schemeClr val="dk1"/>
                </a:solidFill>
              </a:rPr>
              <a:t>Loss</a:t>
            </a:r>
            <a:r>
              <a:rPr lang="pl-PL" sz="1400" b="1">
                <a:solidFill>
                  <a:schemeClr val="dk1"/>
                </a:solidFill>
              </a:rPr>
              <a:t> </a:t>
            </a:r>
            <a:r>
              <a:rPr lang="pl-PL" sz="1400">
                <a:solidFill>
                  <a:schemeClr val="dk1"/>
                </a:solidFill>
              </a:rPr>
              <a:t>– dopasowanie o zmiennej długości między audio a tekstem</a:t>
            </a:r>
            <a:br>
              <a:rPr lang="pl-PL" sz="1400">
                <a:solidFill>
                  <a:schemeClr val="dk1"/>
                </a:solidFill>
              </a:rPr>
            </a:br>
            <a:endParaRPr lang="pl-PL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BFA688BC11D8409A37901912D4DCB9" ma:contentTypeVersion="4" ma:contentTypeDescription="Create a new document." ma:contentTypeScope="" ma:versionID="2a8e53f98f40fd185c6db244f3ce85f3">
  <xsd:schema xmlns:xsd="http://www.w3.org/2001/XMLSchema" xmlns:xs="http://www.w3.org/2001/XMLSchema" xmlns:p="http://schemas.microsoft.com/office/2006/metadata/properties" xmlns:ns2="5339b7b6-6e04-473b-89a3-ee19a191e761" targetNamespace="http://schemas.microsoft.com/office/2006/metadata/properties" ma:root="true" ma:fieldsID="a52d650e46de9ef8b35de53dc975dbcc" ns2:_="">
    <xsd:import namespace="5339b7b6-6e04-473b-89a3-ee19a191e7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39b7b6-6e04-473b-89a3-ee19a191e7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D329CD-FBAF-46BE-8A06-14FB6EC84ABC}">
  <ds:schemaRefs>
    <ds:schemaRef ds:uri="5339b7b6-6e04-473b-89a3-ee19a191e7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E2562E-775A-47F6-B43A-84DA55252D2B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4D157C-30D2-45E9-BF03-0EE12BCE1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Management Consulting Toolkit by Slidesgo</vt:lpstr>
      <vt:lpstr>ASR w języku polskim</vt:lpstr>
      <vt:lpstr>Cele projektu</vt:lpstr>
      <vt:lpstr>Zadanie 3, PolEval 2024</vt:lpstr>
      <vt:lpstr>ASR – Automatic Speech  Recognition</vt:lpstr>
      <vt:lpstr>Whisper, Nasza Inspiracja</vt:lpstr>
      <vt:lpstr>PowerPoint Presentation</vt:lpstr>
      <vt:lpstr>Fine-tuning istniejącego modelu (Whisper tiny)</vt:lpstr>
      <vt:lpstr>PowerPoint Presentation</vt:lpstr>
      <vt:lpstr>Model ASR od podstaw: CNN-LSTM </vt:lpstr>
      <vt:lpstr>Przykład postępu uczenia</vt:lpstr>
      <vt:lpstr>Miary oceny jakości</vt:lpstr>
      <vt:lpstr>Ewaluacja modeli</vt:lpstr>
      <vt:lpstr>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 Consulting Toolkit</dc:title>
  <cp:revision>1</cp:revision>
  <dcterms:modified xsi:type="dcterms:W3CDTF">2025-01-11T11:35:58Z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0x010100C5BFA688BC11D8409A37901912D4DCB9</vt:lpwstr>
  </property>
</Properties>
</file>