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0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7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87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09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48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928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1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30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3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3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6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79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5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9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6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1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2EA-44F1-4EF4-9512-FB4748B5054B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082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Obserwator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Wzorzec projektowy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199418" y="5070764"/>
            <a:ext cx="229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Wojciech Sowa</a:t>
            </a:r>
          </a:p>
          <a:p>
            <a:r>
              <a:rPr lang="pl-PL" dirty="0" smtClean="0"/>
              <a:t>I4B2S1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59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wzorca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Określa zależność „1 do wielu” między obiektami.</a:t>
            </a:r>
          </a:p>
          <a:p>
            <a:r>
              <a:rPr lang="pl-PL" dirty="0" smtClean="0"/>
              <a:t>Kiedy zmieni się stan jednego z obiektów, wszystkie obiekty zależne od niego są o tym fakcie automatycznie powiadamiane i aktualizowane.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Arkusz kalkulacyjny i wykres słupkowy (obserwatorzy) są zależne od obiektu danych (podmiot). Stąd zachodzi konieczność informowania obserwatorów o zmianie stanu podmiotu.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08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wzorca Obserwator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Podmiot nie musi posiadać szczegółowej wiedzy o obserwatorach. Podmiot ogranicza się do poinformowania obserwatorów o zmianie swojego stanu. </a:t>
            </a:r>
          </a:p>
          <a:p>
            <a:endParaRPr lang="pl-PL" dirty="0"/>
          </a:p>
          <a:p>
            <a:r>
              <a:rPr lang="pl-PL" dirty="0" smtClean="0"/>
              <a:t>Silniejsza izolacja powiązanych ze sobą podsystemów.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13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Wady wzorca obserwator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Problem częstych zmian stanu podmiotu – zjawisko licznego wysyłania komunikatów do obserwatorów (wydajność).</a:t>
            </a:r>
          </a:p>
          <a:p>
            <a:endParaRPr lang="pl-PL" dirty="0"/>
          </a:p>
          <a:p>
            <a:r>
              <a:rPr lang="pl-PL" dirty="0" smtClean="0"/>
              <a:t>Bardziej złożone implementacje wymagają odpowiedniej logiki obsługi komunikatów.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420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4236" y="4022726"/>
            <a:ext cx="10515600" cy="1325563"/>
          </a:xfrm>
        </p:spPr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63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124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Obserwator</vt:lpstr>
      <vt:lpstr>Założenia wzorca </vt:lpstr>
      <vt:lpstr>Zalety wzorca Obserwator </vt:lpstr>
      <vt:lpstr>Wady wzorca obserwator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4</cp:revision>
  <dcterms:created xsi:type="dcterms:W3CDTF">2017-11-04T16:34:16Z</dcterms:created>
  <dcterms:modified xsi:type="dcterms:W3CDTF">2017-11-04T16:56:49Z</dcterms:modified>
</cp:coreProperties>
</file>