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12EA-44F1-4EF4-9512-FB4748B5054B}" type="datetimeFigureOut">
              <a:rPr lang="pl-PL" smtClean="0"/>
              <a:t>16.11.2017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D972354-63B8-4A2D-AA24-60B686FE80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600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12EA-44F1-4EF4-9512-FB4748B5054B}" type="datetimeFigureOut">
              <a:rPr lang="pl-PL" smtClean="0"/>
              <a:t>16.11.2017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D972354-63B8-4A2D-AA24-60B686FE80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375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12EA-44F1-4EF4-9512-FB4748B5054B}" type="datetimeFigureOut">
              <a:rPr lang="pl-PL" smtClean="0"/>
              <a:t>16.11.2017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D972354-63B8-4A2D-AA24-60B686FE80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8878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12EA-44F1-4EF4-9512-FB4748B5054B}" type="datetimeFigureOut">
              <a:rPr lang="pl-PL" smtClean="0"/>
              <a:t>16.11.2017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D972354-63B8-4A2D-AA24-60B686FE8008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3095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12EA-44F1-4EF4-9512-FB4748B5054B}" type="datetimeFigureOut">
              <a:rPr lang="pl-PL" smtClean="0"/>
              <a:t>16.11.2017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D972354-63B8-4A2D-AA24-60B686FE80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0489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12EA-44F1-4EF4-9512-FB4748B5054B}" type="datetimeFigureOut">
              <a:rPr lang="pl-PL" smtClean="0"/>
              <a:t>16.11.2017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2354-63B8-4A2D-AA24-60B686FE80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9286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12EA-44F1-4EF4-9512-FB4748B5054B}" type="datetimeFigureOut">
              <a:rPr lang="pl-PL" smtClean="0"/>
              <a:t>16.11.2017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2354-63B8-4A2D-AA24-60B686FE80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7618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12EA-44F1-4EF4-9512-FB4748B5054B}" type="datetimeFigureOut">
              <a:rPr lang="pl-PL" smtClean="0"/>
              <a:t>16.11.2017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2354-63B8-4A2D-AA24-60B686FE80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7303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E3E12EA-44F1-4EF4-9512-FB4748B5054B}" type="datetimeFigureOut">
              <a:rPr lang="pl-PL" smtClean="0"/>
              <a:t>16.11.2017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D972354-63B8-4A2D-AA24-60B686FE80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235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12EA-44F1-4EF4-9512-FB4748B5054B}" type="datetimeFigureOut">
              <a:rPr lang="pl-PL" smtClean="0"/>
              <a:t>16.11.2017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2354-63B8-4A2D-AA24-60B686FE80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237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12EA-44F1-4EF4-9512-FB4748B5054B}" type="datetimeFigureOut">
              <a:rPr lang="pl-PL" smtClean="0"/>
              <a:t>16.11.2017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D972354-63B8-4A2D-AA24-60B686FE80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569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12EA-44F1-4EF4-9512-FB4748B5054B}" type="datetimeFigureOut">
              <a:rPr lang="pl-PL" smtClean="0"/>
              <a:t>16.11.2017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2354-63B8-4A2D-AA24-60B686FE80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791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12EA-44F1-4EF4-9512-FB4748B5054B}" type="datetimeFigureOut">
              <a:rPr lang="pl-PL" smtClean="0"/>
              <a:t>16.11.2017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2354-63B8-4A2D-AA24-60B686FE80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298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12EA-44F1-4EF4-9512-FB4748B5054B}" type="datetimeFigureOut">
              <a:rPr lang="pl-PL" smtClean="0"/>
              <a:t>16.11.2017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2354-63B8-4A2D-AA24-60B686FE80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650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12EA-44F1-4EF4-9512-FB4748B5054B}" type="datetimeFigureOut">
              <a:rPr lang="pl-PL" smtClean="0"/>
              <a:t>16.11.2017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2354-63B8-4A2D-AA24-60B686FE80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191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12EA-44F1-4EF4-9512-FB4748B5054B}" type="datetimeFigureOut">
              <a:rPr lang="pl-PL" smtClean="0"/>
              <a:t>16.11.2017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2354-63B8-4A2D-AA24-60B686FE80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760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12EA-44F1-4EF4-9512-FB4748B5054B}" type="datetimeFigureOut">
              <a:rPr lang="pl-PL" smtClean="0"/>
              <a:t>16.11.2017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72354-63B8-4A2D-AA24-60B686FE80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719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2EA-44F1-4EF4-9512-FB4748B5054B}" type="datetimeFigureOut">
              <a:rPr lang="pl-PL" smtClean="0"/>
              <a:t>16.11.2017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72354-63B8-4A2D-AA24-60B686FE80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1082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Obserwator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Wzorzec projektowy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9199418" y="5070764"/>
            <a:ext cx="2299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Wojciech Sowa</a:t>
            </a:r>
          </a:p>
          <a:p>
            <a:r>
              <a:rPr lang="pl-PL" dirty="0" smtClean="0"/>
              <a:t>I4B2S1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15978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Założenia wzorca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Określa zależność „1 do wielu” między obiektami.</a:t>
            </a:r>
          </a:p>
          <a:p>
            <a:r>
              <a:rPr lang="pl-PL" dirty="0" smtClean="0"/>
              <a:t>Kiedy zmieni się stan jednego z obiektów, wszystkie obiekty zależne od niego są o tym fakcie automatycznie powiadamiane i aktualizowane.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 smtClean="0"/>
              <a:t>Arkusz kalkulacyjny i wykres słupkowy (obserwatorzy) są zależne od obiektu danych (podmiot). Stąd zachodzi konieczność informowania obserwatorów o zmianie stanu podmiotu.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90854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Diagram klas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27" y="2433918"/>
            <a:ext cx="9468048" cy="3633228"/>
          </a:xfrm>
        </p:spPr>
      </p:pic>
    </p:spTree>
    <p:extLst>
      <p:ext uri="{BB962C8B-B14F-4D97-AF65-F5344CB8AC3E}">
        <p14:creationId xmlns:p14="http://schemas.microsoft.com/office/powerpoint/2010/main" val="1203143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Zalety wzorca Obserwator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Podmiot nie musi posiadać szczegółowej wiedzy o obserwatorach. Podmiot ogranicza się do poinformowania obserwatorów o zmianie swojego stanu. </a:t>
            </a:r>
          </a:p>
          <a:p>
            <a:endParaRPr lang="pl-PL" dirty="0"/>
          </a:p>
          <a:p>
            <a:r>
              <a:rPr lang="pl-PL" dirty="0" smtClean="0"/>
              <a:t>Silniejsza izolacja powiązanych ze sobą podsystemów.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31378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Wady wzorca obserwator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Problem częstych zmian stanu podmiotu – zjawisko licznego wysyłania komunikatów do obserwatorów (wydajność).</a:t>
            </a:r>
          </a:p>
          <a:p>
            <a:endParaRPr lang="pl-PL" dirty="0"/>
          </a:p>
          <a:p>
            <a:r>
              <a:rPr lang="pl-PL" dirty="0" smtClean="0"/>
              <a:t>Bardziej złożone implementacje wymagają odpowiedniej logiki obsługi komunikatów.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2420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44236" y="4022726"/>
            <a:ext cx="10515600" cy="1325563"/>
          </a:xfrm>
        </p:spPr>
        <p:txBody>
          <a:bodyPr/>
          <a:lstStyle/>
          <a:p>
            <a:r>
              <a:rPr lang="pl-PL" dirty="0" smtClean="0"/>
              <a:t>DEMO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7630123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48</TotalTime>
  <Words>126</Words>
  <Application>Microsoft Office PowerPoint</Application>
  <PresentationFormat>Panoramiczny</PresentationFormat>
  <Paragraphs>19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Obserwator</vt:lpstr>
      <vt:lpstr>Założenia wzorca </vt:lpstr>
      <vt:lpstr>Diagram klas</vt:lpstr>
      <vt:lpstr>Zalety wzorca Obserwator </vt:lpstr>
      <vt:lpstr>Wady wzorca obserwator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Użytkownik systemu Windows</dc:creator>
  <cp:lastModifiedBy>Użytkownik systemu Windows</cp:lastModifiedBy>
  <cp:revision>5</cp:revision>
  <dcterms:created xsi:type="dcterms:W3CDTF">2017-11-04T16:34:16Z</dcterms:created>
  <dcterms:modified xsi:type="dcterms:W3CDTF">2017-11-16T20:23:05Z</dcterms:modified>
</cp:coreProperties>
</file>