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1247"/>
    <a:srgbClr val="8D7966"/>
    <a:srgbClr val="030D4F"/>
    <a:srgbClr val="1C264A"/>
    <a:srgbClr val="1B32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46"/>
  </p:normalViewPr>
  <p:slideViewPr>
    <p:cSldViewPr snapToGrid="0" snapToObjects="1">
      <p:cViewPr>
        <p:scale>
          <a:sx n="81" d="100"/>
          <a:sy n="81" d="100"/>
        </p:scale>
        <p:origin x="776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9ABCA-B882-C847-AC6B-D5668849404F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E9CB2-D8F1-F545-8F1B-BD5FEF704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9ABCA-B882-C847-AC6B-D5668849404F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E9CB2-D8F1-F545-8F1B-BD5FEF704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36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9ABCA-B882-C847-AC6B-D5668849404F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E9CB2-D8F1-F545-8F1B-BD5FEF704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34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9ABCA-B882-C847-AC6B-D5668849404F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E9CB2-D8F1-F545-8F1B-BD5FEF704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19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9ABCA-B882-C847-AC6B-D5668849404F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E9CB2-D8F1-F545-8F1B-BD5FEF704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9ABCA-B882-C847-AC6B-D5668849404F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E9CB2-D8F1-F545-8F1B-BD5FEF704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56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9ABCA-B882-C847-AC6B-D5668849404F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E9CB2-D8F1-F545-8F1B-BD5FEF704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50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9ABCA-B882-C847-AC6B-D5668849404F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E9CB2-D8F1-F545-8F1B-BD5FEF704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48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9ABCA-B882-C847-AC6B-D5668849404F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E9CB2-D8F1-F545-8F1B-BD5FEF704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0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9ABCA-B882-C847-AC6B-D5668849404F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E9CB2-D8F1-F545-8F1B-BD5FEF704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49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9ABCA-B882-C847-AC6B-D5668849404F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E9CB2-D8F1-F545-8F1B-BD5FEF704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4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9ABCA-B882-C847-AC6B-D5668849404F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E9CB2-D8F1-F545-8F1B-BD5FEF704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77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994"/>
            <a:ext cx="9143999" cy="6858001"/>
          </a:xfrm>
          <a:prstGeom prst="rect">
            <a:avLst/>
          </a:prstGeom>
          <a:solidFill>
            <a:srgbClr val="0812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633" y="176160"/>
            <a:ext cx="8125098" cy="771897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Bebas Neue" charset="0"/>
                <a:ea typeface="Bebas Neue" charset="0"/>
                <a:cs typeface="Bebas Neue" charset="0"/>
              </a:rPr>
              <a:t>Syrian Refugees movement modelling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2551" y="1069183"/>
            <a:ext cx="6342251" cy="774655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How </a:t>
            </a:r>
            <a:r>
              <a:rPr lang="en-US" sz="2000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do </a:t>
            </a:r>
            <a:r>
              <a:rPr lang="en-US" sz="2000" dirty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the Syrian refugees distribute among </a:t>
            </a:r>
            <a:r>
              <a:rPr lang="en-US" sz="2000" dirty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European </a:t>
            </a:r>
            <a:r>
              <a:rPr lang="en-US" sz="2000" dirty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countries depending on </a:t>
            </a:r>
            <a:r>
              <a:rPr lang="en-US" sz="2000" dirty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violence rate </a:t>
            </a:r>
            <a:r>
              <a:rPr lang="en-US" sz="2000" dirty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in their country?</a:t>
            </a:r>
            <a:endParaRPr lang="en-US" sz="2000" dirty="0">
              <a:solidFill>
                <a:schemeClr val="bg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262417" y="2564179"/>
            <a:ext cx="2180907" cy="2189417"/>
            <a:chOff x="649971" y="2430479"/>
            <a:chExt cx="1856093" cy="2064508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653144" y="2430479"/>
              <a:ext cx="0" cy="2061920"/>
            </a:xfrm>
            <a:prstGeom prst="line">
              <a:avLst/>
            </a:prstGeom>
            <a:ln w="1270">
              <a:solidFill>
                <a:schemeClr val="bg1">
                  <a:lumMod val="95000"/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858940" y="2430479"/>
              <a:ext cx="0" cy="2061920"/>
            </a:xfrm>
            <a:prstGeom prst="line">
              <a:avLst/>
            </a:prstGeom>
            <a:ln w="1270">
              <a:solidFill>
                <a:schemeClr val="bg1">
                  <a:lumMod val="95000"/>
                  <a:alpha val="2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064736" y="2430479"/>
              <a:ext cx="0" cy="2061920"/>
            </a:xfrm>
            <a:prstGeom prst="line">
              <a:avLst/>
            </a:prstGeom>
            <a:ln w="1270">
              <a:solidFill>
                <a:schemeClr val="bg1">
                  <a:lumMod val="95000"/>
                  <a:alpha val="2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270532" y="2430479"/>
              <a:ext cx="0" cy="2061920"/>
            </a:xfrm>
            <a:prstGeom prst="line">
              <a:avLst/>
            </a:prstGeom>
            <a:ln w="1270">
              <a:solidFill>
                <a:schemeClr val="bg1">
                  <a:lumMod val="95000"/>
                  <a:alpha val="2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476328" y="2430479"/>
              <a:ext cx="0" cy="2061920"/>
            </a:xfrm>
            <a:prstGeom prst="line">
              <a:avLst/>
            </a:prstGeom>
            <a:ln w="1270">
              <a:solidFill>
                <a:schemeClr val="bg1">
                  <a:lumMod val="95000"/>
                  <a:alpha val="2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682124" y="2430479"/>
              <a:ext cx="0" cy="2061920"/>
            </a:xfrm>
            <a:prstGeom prst="line">
              <a:avLst/>
            </a:prstGeom>
            <a:ln w="1270">
              <a:solidFill>
                <a:schemeClr val="bg1">
                  <a:lumMod val="95000"/>
                  <a:alpha val="2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887920" y="2430479"/>
              <a:ext cx="0" cy="2061920"/>
            </a:xfrm>
            <a:prstGeom prst="line">
              <a:avLst/>
            </a:prstGeom>
            <a:ln w="1270">
              <a:solidFill>
                <a:schemeClr val="bg1">
                  <a:lumMod val="95000"/>
                  <a:alpha val="2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093716" y="2430479"/>
              <a:ext cx="0" cy="2061920"/>
            </a:xfrm>
            <a:prstGeom prst="line">
              <a:avLst/>
            </a:prstGeom>
            <a:ln w="1270">
              <a:solidFill>
                <a:schemeClr val="bg1">
                  <a:lumMod val="95000"/>
                  <a:alpha val="2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299512" y="2430479"/>
              <a:ext cx="0" cy="2061920"/>
            </a:xfrm>
            <a:prstGeom prst="line">
              <a:avLst/>
            </a:prstGeom>
            <a:ln w="1270">
              <a:solidFill>
                <a:schemeClr val="bg1">
                  <a:lumMod val="95000"/>
                  <a:alpha val="2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505306" y="2430479"/>
              <a:ext cx="0" cy="2061920"/>
            </a:xfrm>
            <a:prstGeom prst="line">
              <a:avLst/>
            </a:prstGeom>
            <a:ln w="1270">
              <a:solidFill>
                <a:schemeClr val="bg1">
                  <a:lumMod val="95000"/>
                  <a:alpha val="2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49971" y="4494987"/>
              <a:ext cx="1856093" cy="0"/>
            </a:xfrm>
            <a:prstGeom prst="line">
              <a:avLst/>
            </a:prstGeom>
            <a:ln w="1270">
              <a:solidFill>
                <a:schemeClr val="bg1">
                  <a:lumMod val="95000"/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6321" y="3058509"/>
              <a:ext cx="1835922" cy="733585"/>
            </a:xfrm>
            <a:prstGeom prst="rect">
              <a:avLst/>
            </a:prstGeom>
          </p:spPr>
        </p:pic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115" y="1818919"/>
            <a:ext cx="3491050" cy="395860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424" y="2333403"/>
            <a:ext cx="2337260" cy="2650971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5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2" b="60798"/>
          <a:stretch/>
        </p:blipFill>
        <p:spPr>
          <a:xfrm>
            <a:off x="-9525" y="6100527"/>
            <a:ext cx="5517927" cy="757474"/>
          </a:xfrm>
          <a:prstGeom prst="rect">
            <a:avLst/>
          </a:prstGeom>
        </p:spPr>
      </p:pic>
      <p:cxnSp>
        <p:nvCxnSpPr>
          <p:cNvPr id="59" name="Straight Connector 58"/>
          <p:cNvCxnSpPr/>
          <p:nvPr/>
        </p:nvCxnSpPr>
        <p:spPr>
          <a:xfrm>
            <a:off x="-9525" y="983915"/>
            <a:ext cx="91440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</TotalTime>
  <Words>21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Bebas Neue</vt:lpstr>
      <vt:lpstr>Calibri</vt:lpstr>
      <vt:lpstr>Calibri Light</vt:lpstr>
      <vt:lpstr>Helvetica Neue Thin</vt:lpstr>
      <vt:lpstr>Arial</vt:lpstr>
      <vt:lpstr>Office Theme</vt:lpstr>
      <vt:lpstr>Syrian Refugees movement modelling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Refugee modelling</dc:title>
  <dc:creator>PIETRASIK Lukasz</dc:creator>
  <cp:lastModifiedBy>PIETRASIK Lukasz</cp:lastModifiedBy>
  <cp:revision>11</cp:revision>
  <cp:lastPrinted>2016-10-23T17:47:11Z</cp:lastPrinted>
  <dcterms:created xsi:type="dcterms:W3CDTF">2016-10-23T14:06:31Z</dcterms:created>
  <dcterms:modified xsi:type="dcterms:W3CDTF">2016-10-23T17:47:21Z</dcterms:modified>
</cp:coreProperties>
</file>