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961438" cy="4572000"/>
  <p:notesSz cx="6858000" cy="9144000"/>
  <p:defaultTextStyle>
    <a:defPPr>
      <a:defRPr lang="en-US"/>
    </a:defPPr>
    <a:lvl1pPr marL="0" algn="l" defTabSz="7314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10" algn="l" defTabSz="7314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421" algn="l" defTabSz="7314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132" algn="l" defTabSz="7314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2843" algn="l" defTabSz="7314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553" algn="l" defTabSz="7314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263" algn="l" defTabSz="7314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59974" algn="l" defTabSz="7314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5685" algn="l" defTabSz="73142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546" y="-96"/>
      </p:cViewPr>
      <p:guideLst>
        <p:guide orient="horz" pos="1440"/>
        <p:guide pos="2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1420286"/>
            <a:ext cx="7617222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18" y="2590800"/>
            <a:ext cx="6273007" cy="11684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9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47624" y="97369"/>
            <a:ext cx="1411114" cy="2080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275" y="97369"/>
            <a:ext cx="4083990" cy="2080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0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2" y="2937936"/>
            <a:ext cx="7617222" cy="90805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2" y="1937810"/>
            <a:ext cx="7617222" cy="1000126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65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42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8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5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26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599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68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276" y="569387"/>
            <a:ext cx="2747553" cy="160866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1185" y="569387"/>
            <a:ext cx="2747553" cy="160866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" y="183094"/>
            <a:ext cx="8065294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6" y="1023409"/>
            <a:ext cx="3959526" cy="42650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10" indent="0">
              <a:buNone/>
              <a:defRPr sz="1700" b="1"/>
            </a:lvl2pPr>
            <a:lvl3pPr marL="731421" indent="0">
              <a:buNone/>
              <a:defRPr sz="1400" b="1"/>
            </a:lvl3pPr>
            <a:lvl4pPr marL="1097132" indent="0">
              <a:buNone/>
              <a:defRPr sz="1300" b="1"/>
            </a:lvl4pPr>
            <a:lvl5pPr marL="1462843" indent="0">
              <a:buNone/>
              <a:defRPr sz="1300" b="1"/>
            </a:lvl5pPr>
            <a:lvl6pPr marL="1828553" indent="0">
              <a:buNone/>
              <a:defRPr sz="1300" b="1"/>
            </a:lvl6pPr>
            <a:lvl7pPr marL="2194263" indent="0">
              <a:buNone/>
              <a:defRPr sz="1300" b="1"/>
            </a:lvl7pPr>
            <a:lvl8pPr marL="2559974" indent="0">
              <a:buNone/>
              <a:defRPr sz="1300" b="1"/>
            </a:lvl8pPr>
            <a:lvl9pPr marL="292568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6" y="1449920"/>
            <a:ext cx="3959526" cy="263419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90" y="1023409"/>
            <a:ext cx="3961081" cy="42650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10" indent="0">
              <a:buNone/>
              <a:defRPr sz="1700" b="1"/>
            </a:lvl2pPr>
            <a:lvl3pPr marL="731421" indent="0">
              <a:buNone/>
              <a:defRPr sz="1400" b="1"/>
            </a:lvl3pPr>
            <a:lvl4pPr marL="1097132" indent="0">
              <a:buNone/>
              <a:defRPr sz="1300" b="1"/>
            </a:lvl4pPr>
            <a:lvl5pPr marL="1462843" indent="0">
              <a:buNone/>
              <a:defRPr sz="1300" b="1"/>
            </a:lvl5pPr>
            <a:lvl6pPr marL="1828553" indent="0">
              <a:buNone/>
              <a:defRPr sz="1300" b="1"/>
            </a:lvl6pPr>
            <a:lvl7pPr marL="2194263" indent="0">
              <a:buNone/>
              <a:defRPr sz="1300" b="1"/>
            </a:lvl7pPr>
            <a:lvl8pPr marL="2559974" indent="0">
              <a:buNone/>
              <a:defRPr sz="1300" b="1"/>
            </a:lvl8pPr>
            <a:lvl9pPr marL="292568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90" y="1449920"/>
            <a:ext cx="3961081" cy="2634193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9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6" y="182036"/>
            <a:ext cx="2948251" cy="77469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6" y="182034"/>
            <a:ext cx="5009693" cy="3902076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6" y="956736"/>
            <a:ext cx="2948251" cy="3127375"/>
          </a:xfrm>
        </p:spPr>
        <p:txBody>
          <a:bodyPr/>
          <a:lstStyle>
            <a:lvl1pPr marL="0" indent="0">
              <a:buNone/>
              <a:defRPr sz="1100"/>
            </a:lvl1pPr>
            <a:lvl2pPr marL="365710" indent="0">
              <a:buNone/>
              <a:defRPr sz="1000"/>
            </a:lvl2pPr>
            <a:lvl3pPr marL="731421" indent="0">
              <a:buNone/>
              <a:defRPr sz="800"/>
            </a:lvl3pPr>
            <a:lvl4pPr marL="1097132" indent="0">
              <a:buNone/>
              <a:defRPr sz="800"/>
            </a:lvl4pPr>
            <a:lvl5pPr marL="1462843" indent="0">
              <a:buNone/>
              <a:defRPr sz="800"/>
            </a:lvl5pPr>
            <a:lvl6pPr marL="1828553" indent="0">
              <a:buNone/>
              <a:defRPr sz="800"/>
            </a:lvl6pPr>
            <a:lvl7pPr marL="2194263" indent="0">
              <a:buNone/>
              <a:defRPr sz="800"/>
            </a:lvl7pPr>
            <a:lvl8pPr marL="2559974" indent="0">
              <a:buNone/>
              <a:defRPr sz="800"/>
            </a:lvl8pPr>
            <a:lvl9pPr marL="292568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3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07" y="3200401"/>
            <a:ext cx="5376863" cy="37782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07" y="408518"/>
            <a:ext cx="5376863" cy="2743200"/>
          </a:xfrm>
        </p:spPr>
        <p:txBody>
          <a:bodyPr/>
          <a:lstStyle>
            <a:lvl1pPr marL="0" indent="0">
              <a:buNone/>
              <a:defRPr sz="2500"/>
            </a:lvl1pPr>
            <a:lvl2pPr marL="365710" indent="0">
              <a:buNone/>
              <a:defRPr sz="2300"/>
            </a:lvl2pPr>
            <a:lvl3pPr marL="731421" indent="0">
              <a:buNone/>
              <a:defRPr sz="1900"/>
            </a:lvl3pPr>
            <a:lvl4pPr marL="1097132" indent="0">
              <a:buNone/>
              <a:defRPr sz="1700"/>
            </a:lvl4pPr>
            <a:lvl5pPr marL="1462843" indent="0">
              <a:buNone/>
              <a:defRPr sz="1700"/>
            </a:lvl5pPr>
            <a:lvl6pPr marL="1828553" indent="0">
              <a:buNone/>
              <a:defRPr sz="1700"/>
            </a:lvl6pPr>
            <a:lvl7pPr marL="2194263" indent="0">
              <a:buNone/>
              <a:defRPr sz="1700"/>
            </a:lvl7pPr>
            <a:lvl8pPr marL="2559974" indent="0">
              <a:buNone/>
              <a:defRPr sz="1700"/>
            </a:lvl8pPr>
            <a:lvl9pPr marL="2925685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07" y="3578226"/>
            <a:ext cx="5376863" cy="536576"/>
          </a:xfrm>
        </p:spPr>
        <p:txBody>
          <a:bodyPr/>
          <a:lstStyle>
            <a:lvl1pPr marL="0" indent="0">
              <a:buNone/>
              <a:defRPr sz="1100"/>
            </a:lvl1pPr>
            <a:lvl2pPr marL="365710" indent="0">
              <a:buNone/>
              <a:defRPr sz="1000"/>
            </a:lvl2pPr>
            <a:lvl3pPr marL="731421" indent="0">
              <a:buNone/>
              <a:defRPr sz="800"/>
            </a:lvl3pPr>
            <a:lvl4pPr marL="1097132" indent="0">
              <a:buNone/>
              <a:defRPr sz="800"/>
            </a:lvl4pPr>
            <a:lvl5pPr marL="1462843" indent="0">
              <a:buNone/>
              <a:defRPr sz="800"/>
            </a:lvl5pPr>
            <a:lvl6pPr marL="1828553" indent="0">
              <a:buNone/>
              <a:defRPr sz="800"/>
            </a:lvl6pPr>
            <a:lvl7pPr marL="2194263" indent="0">
              <a:buNone/>
              <a:defRPr sz="800"/>
            </a:lvl7pPr>
            <a:lvl8pPr marL="2559974" indent="0">
              <a:buNone/>
              <a:defRPr sz="800"/>
            </a:lvl8pPr>
            <a:lvl9pPr marL="292568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2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2" y="183094"/>
            <a:ext cx="8065294" cy="762000"/>
          </a:xfrm>
          <a:prstGeom prst="rect">
            <a:avLst/>
          </a:prstGeom>
        </p:spPr>
        <p:txBody>
          <a:bodyPr vert="horz" lIns="73142" tIns="36571" rIns="73142" bIns="36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1066803"/>
            <a:ext cx="8065294" cy="3017310"/>
          </a:xfrm>
          <a:prstGeom prst="rect">
            <a:avLst/>
          </a:prstGeom>
        </p:spPr>
        <p:txBody>
          <a:bodyPr vert="horz" lIns="73142" tIns="36571" rIns="73142" bIns="36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4237569"/>
            <a:ext cx="2091002" cy="243417"/>
          </a:xfrm>
          <a:prstGeom prst="rect">
            <a:avLst/>
          </a:prstGeom>
        </p:spPr>
        <p:txBody>
          <a:bodyPr vert="horz" lIns="73142" tIns="36571" rIns="73142" bIns="3657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0B6BF-8335-4E36-A22E-EB9BABD78E45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27" y="4237569"/>
            <a:ext cx="2837789" cy="243417"/>
          </a:xfrm>
          <a:prstGeom prst="rect">
            <a:avLst/>
          </a:prstGeom>
        </p:spPr>
        <p:txBody>
          <a:bodyPr vert="horz" lIns="73142" tIns="36571" rIns="73142" bIns="3657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4237569"/>
            <a:ext cx="2091002" cy="243417"/>
          </a:xfrm>
          <a:prstGeom prst="rect">
            <a:avLst/>
          </a:prstGeom>
        </p:spPr>
        <p:txBody>
          <a:bodyPr vert="horz" lIns="73142" tIns="36571" rIns="73142" bIns="3657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6FDEC-E171-43FB-9C12-7061BFF70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43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421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283" indent="-274283" algn="l" defTabSz="731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94280" indent="-228569" algn="l" defTabSz="731421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indent="-182855" algn="l" defTabSz="731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987" indent="-182855" algn="l" defTabSz="731421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698" indent="-182855" algn="l" defTabSz="731421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408" indent="-182855" algn="l" defTabSz="731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119" indent="-182855" algn="l" defTabSz="731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830" indent="-182855" algn="l" defTabSz="731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540" indent="-182855" algn="l" defTabSz="7314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4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10" algn="l" defTabSz="7314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21" algn="l" defTabSz="7314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32" algn="l" defTabSz="7314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43" algn="l" defTabSz="7314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53" algn="l" defTabSz="7314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263" algn="l" defTabSz="7314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974" algn="l" defTabSz="7314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685" algn="l" defTabSz="7314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71" y="228600"/>
            <a:ext cx="218229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219" y="228600"/>
            <a:ext cx="1752600" cy="145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419" y="1881187"/>
            <a:ext cx="4114799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onsolas" panose="020B0609020204030204" pitchFamily="49" charset="0"/>
              </a:rPr>
              <a:t>for number_iterations: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</a:t>
            </a:r>
            <a:r>
              <a:rPr lang="pl-PL" sz="1400" b="1" dirty="0" smtClean="0">
                <a:latin typeface="Consolas" panose="020B0609020204030204" pitchFamily="49" charset="0"/>
              </a:rPr>
              <a:t>net1.forward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save pool2.data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load conv3’.data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calculate loss = ||conv3-conv3’||^2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</a:t>
            </a:r>
            <a:r>
              <a:rPr lang="pl-PL" sz="1400" b="1" dirty="0" smtClean="0">
                <a:latin typeface="Consolas" panose="020B0609020204030204" pitchFamily="49" charset="0"/>
              </a:rPr>
              <a:t>net1.backward</a:t>
            </a:r>
            <a:r>
              <a:rPr lang="pl-PL" sz="1400" dirty="0">
                <a:latin typeface="Consolas" panose="020B0609020204030204" pitchFamily="49" charset="0"/>
              </a:rPr>
              <a:t>	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3120" y="1880849"/>
            <a:ext cx="4114799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onsolas" panose="020B0609020204030204" pitchFamily="49" charset="0"/>
              </a:rPr>
              <a:t>for number_iterations: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load pool2.data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</a:t>
            </a:r>
            <a:r>
              <a:rPr lang="pl-PL" sz="1400" b="1" dirty="0" smtClean="0">
                <a:latin typeface="Consolas" panose="020B0609020204030204" pitchFamily="49" charset="0"/>
              </a:rPr>
              <a:t>net2.forward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calculate loss = ||labels-fc6||^2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</a:t>
            </a:r>
            <a:r>
              <a:rPr lang="pl-PL" sz="1400" b="1" dirty="0" smtClean="0">
                <a:latin typeface="Consolas" panose="020B0609020204030204" pitchFamily="49" charset="0"/>
              </a:rPr>
              <a:t>net2.backward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save conv3’.data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  <a:r>
              <a:rPr lang="pl-PL" sz="1400" dirty="0">
                <a:latin typeface="Consolas" panose="020B0609020204030204" pitchFamily="49" charset="0"/>
              </a:rPr>
              <a:t>	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9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Wojtek</dc:creator>
  <cp:lastModifiedBy>Wojtek</cp:lastModifiedBy>
  <cp:revision>3</cp:revision>
  <dcterms:created xsi:type="dcterms:W3CDTF">2016-11-30T16:40:59Z</dcterms:created>
  <dcterms:modified xsi:type="dcterms:W3CDTF">2016-11-30T16:47:44Z</dcterms:modified>
</cp:coreProperties>
</file>