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999538" cy="5400675"/>
  <p:notesSz cx="6858000" cy="9144000"/>
  <p:defaultTextStyle>
    <a:defPPr>
      <a:defRPr lang="pl-PL"/>
    </a:defPPr>
    <a:lvl1pPr marL="0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1pPr>
    <a:lvl2pPr marL="345597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2pPr>
    <a:lvl3pPr marL="691195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3pPr>
    <a:lvl4pPr marL="1036792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4pPr>
    <a:lvl5pPr marL="1382390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5pPr>
    <a:lvl6pPr marL="1727987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6pPr>
    <a:lvl7pPr marL="2073585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7pPr>
    <a:lvl8pPr marL="2419182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8pPr>
    <a:lvl9pPr marL="2764780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7"/>
  </p:normalViewPr>
  <p:slideViewPr>
    <p:cSldViewPr snapToGrid="0" snapToObjects="1">
      <p:cViewPr varScale="1">
        <p:scale>
          <a:sx n="143" d="100"/>
          <a:sy n="143" d="100"/>
        </p:scale>
        <p:origin x="7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883861"/>
            <a:ext cx="6749654" cy="1880235"/>
          </a:xfrm>
        </p:spPr>
        <p:txBody>
          <a:bodyPr anchor="b"/>
          <a:lstStyle>
            <a:lvl1pPr algn="ctr">
              <a:defRPr sz="4429"/>
            </a:lvl1pPr>
          </a:lstStyle>
          <a:p>
            <a:r>
              <a:rPr lang="pl-PL" smtClean="0"/>
              <a:t>Kliknij, aby edyt. styl wz. tyt.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2836605"/>
            <a:ext cx="6749654" cy="1303913"/>
          </a:xfrm>
        </p:spPr>
        <p:txBody>
          <a:bodyPr/>
          <a:lstStyle>
            <a:lvl1pPr marL="0" indent="0" algn="ctr">
              <a:buNone/>
              <a:defRPr sz="1772"/>
            </a:lvl1pPr>
            <a:lvl2pPr marL="337505" indent="0" algn="ctr">
              <a:buNone/>
              <a:defRPr sz="1476"/>
            </a:lvl2pPr>
            <a:lvl3pPr marL="675010" indent="0" algn="ctr">
              <a:buNone/>
              <a:defRPr sz="1329"/>
            </a:lvl3pPr>
            <a:lvl4pPr marL="1012515" indent="0" algn="ctr">
              <a:buNone/>
              <a:defRPr sz="1181"/>
            </a:lvl4pPr>
            <a:lvl5pPr marL="1350020" indent="0" algn="ctr">
              <a:buNone/>
              <a:defRPr sz="1181"/>
            </a:lvl5pPr>
            <a:lvl6pPr marL="1687525" indent="0" algn="ctr">
              <a:buNone/>
              <a:defRPr sz="1181"/>
            </a:lvl6pPr>
            <a:lvl7pPr marL="2025030" indent="0" algn="ctr">
              <a:buNone/>
              <a:defRPr sz="1181"/>
            </a:lvl7pPr>
            <a:lvl8pPr marL="2362535" indent="0" algn="ctr">
              <a:buNone/>
              <a:defRPr sz="1181"/>
            </a:lvl8pPr>
            <a:lvl9pPr marL="2700040" indent="0" algn="ctr">
              <a:buNone/>
              <a:defRPr sz="1181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FEF8-3B32-3242-861B-07BCFDE142AA}" type="datetimeFigureOut">
              <a:rPr lang="pl-PL" smtClean="0"/>
              <a:t>07.03.2017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BBB8-0490-CB43-8C23-27DDFF821A93}" type="slidenum">
              <a:rPr lang="pl-PL" smtClean="0"/>
              <a:t>‹nr›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edyt. styl wz. tyt.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FEF8-3B32-3242-861B-07BCFDE142AA}" type="datetimeFigureOut">
              <a:rPr lang="pl-PL" smtClean="0"/>
              <a:t>07.03.2017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BBB8-0490-CB43-8C23-27DDFF821A93}" type="slidenum">
              <a:rPr lang="pl-PL" smtClean="0"/>
              <a:t>‹nr›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287536"/>
            <a:ext cx="1940525" cy="4576822"/>
          </a:xfrm>
        </p:spPr>
        <p:txBody>
          <a:bodyPr vert="eaVert"/>
          <a:lstStyle/>
          <a:p>
            <a:r>
              <a:rPr lang="pl-PL" smtClean="0"/>
              <a:t>Kliknij, aby edyt. styl wz. tyt.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287536"/>
            <a:ext cx="5709082" cy="4576822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FEF8-3B32-3242-861B-07BCFDE142AA}" type="datetimeFigureOut">
              <a:rPr lang="pl-PL" smtClean="0"/>
              <a:t>07.03.2017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BBB8-0490-CB43-8C23-27DDFF821A93}" type="slidenum">
              <a:rPr lang="pl-PL" smtClean="0"/>
              <a:t>‹nr›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edyt. styl wz. tyt.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FEF8-3B32-3242-861B-07BCFDE142AA}" type="datetimeFigureOut">
              <a:rPr lang="pl-PL" smtClean="0"/>
              <a:t>07.03.2017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BBB8-0490-CB43-8C23-27DDFF821A93}" type="slidenum">
              <a:rPr lang="pl-PL" smtClean="0"/>
              <a:t>‹nr›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346419"/>
            <a:ext cx="7762102" cy="2246530"/>
          </a:xfrm>
        </p:spPr>
        <p:txBody>
          <a:bodyPr anchor="b"/>
          <a:lstStyle>
            <a:lvl1pPr>
              <a:defRPr sz="4429"/>
            </a:lvl1pPr>
          </a:lstStyle>
          <a:p>
            <a:r>
              <a:rPr lang="pl-PL" smtClean="0"/>
              <a:t>Kliknij, aby edyt. styl wz. tyt.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3614203"/>
            <a:ext cx="7762102" cy="1181397"/>
          </a:xfrm>
        </p:spPr>
        <p:txBody>
          <a:bodyPr/>
          <a:lstStyle>
            <a:lvl1pPr marL="0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1pPr>
            <a:lvl2pPr marL="337505" indent="0">
              <a:buNone/>
              <a:defRPr sz="1476">
                <a:solidFill>
                  <a:schemeClr val="tx1">
                    <a:tint val="75000"/>
                  </a:schemeClr>
                </a:solidFill>
              </a:defRPr>
            </a:lvl2pPr>
            <a:lvl3pPr marL="675010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3pPr>
            <a:lvl4pPr marL="101251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4pPr>
            <a:lvl5pPr marL="135002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5pPr>
            <a:lvl6pPr marL="168752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6pPr>
            <a:lvl7pPr marL="202503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7pPr>
            <a:lvl8pPr marL="236253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8pPr>
            <a:lvl9pPr marL="270004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FEF8-3B32-3242-861B-07BCFDE142AA}" type="datetimeFigureOut">
              <a:rPr lang="pl-PL" smtClean="0"/>
              <a:t>07.03.2017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BBB8-0490-CB43-8C23-27DDFF821A93}" type="slidenum">
              <a:rPr lang="pl-PL" smtClean="0"/>
              <a:t>‹nr›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edyt. styl wz. tyt.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437680"/>
            <a:ext cx="3824804" cy="3426679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437680"/>
            <a:ext cx="3824804" cy="3426679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FEF8-3B32-3242-861B-07BCFDE142AA}" type="datetimeFigureOut">
              <a:rPr lang="pl-PL" smtClean="0"/>
              <a:t>07.03.2017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BBB8-0490-CB43-8C23-27DDFF821A93}" type="slidenum">
              <a:rPr lang="pl-PL" smtClean="0"/>
              <a:t>‹nr›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287536"/>
            <a:ext cx="7762102" cy="1043881"/>
          </a:xfrm>
        </p:spPr>
        <p:txBody>
          <a:bodyPr/>
          <a:lstStyle/>
          <a:p>
            <a:r>
              <a:rPr lang="pl-PL" smtClean="0"/>
              <a:t>Kliknij, aby edyt. styl wz. tyt.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323916"/>
            <a:ext cx="3807226" cy="648831"/>
          </a:xfrm>
        </p:spPr>
        <p:txBody>
          <a:bodyPr anchor="b"/>
          <a:lstStyle>
            <a:lvl1pPr marL="0" indent="0">
              <a:buNone/>
              <a:defRPr sz="1772" b="1"/>
            </a:lvl1pPr>
            <a:lvl2pPr marL="337505" indent="0">
              <a:buNone/>
              <a:defRPr sz="1476" b="1"/>
            </a:lvl2pPr>
            <a:lvl3pPr marL="675010" indent="0">
              <a:buNone/>
              <a:defRPr sz="1329" b="1"/>
            </a:lvl3pPr>
            <a:lvl4pPr marL="1012515" indent="0">
              <a:buNone/>
              <a:defRPr sz="1181" b="1"/>
            </a:lvl4pPr>
            <a:lvl5pPr marL="1350020" indent="0">
              <a:buNone/>
              <a:defRPr sz="1181" b="1"/>
            </a:lvl5pPr>
            <a:lvl6pPr marL="1687525" indent="0">
              <a:buNone/>
              <a:defRPr sz="1181" b="1"/>
            </a:lvl6pPr>
            <a:lvl7pPr marL="2025030" indent="0">
              <a:buNone/>
              <a:defRPr sz="1181" b="1"/>
            </a:lvl7pPr>
            <a:lvl8pPr marL="2362535" indent="0">
              <a:buNone/>
              <a:defRPr sz="1181" b="1"/>
            </a:lvl8pPr>
            <a:lvl9pPr marL="2700040" indent="0">
              <a:buNone/>
              <a:defRPr sz="1181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972747"/>
            <a:ext cx="3807226" cy="2901613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1323916"/>
            <a:ext cx="3825976" cy="648831"/>
          </a:xfrm>
        </p:spPr>
        <p:txBody>
          <a:bodyPr anchor="b"/>
          <a:lstStyle>
            <a:lvl1pPr marL="0" indent="0">
              <a:buNone/>
              <a:defRPr sz="1772" b="1"/>
            </a:lvl1pPr>
            <a:lvl2pPr marL="337505" indent="0">
              <a:buNone/>
              <a:defRPr sz="1476" b="1"/>
            </a:lvl2pPr>
            <a:lvl3pPr marL="675010" indent="0">
              <a:buNone/>
              <a:defRPr sz="1329" b="1"/>
            </a:lvl3pPr>
            <a:lvl4pPr marL="1012515" indent="0">
              <a:buNone/>
              <a:defRPr sz="1181" b="1"/>
            </a:lvl4pPr>
            <a:lvl5pPr marL="1350020" indent="0">
              <a:buNone/>
              <a:defRPr sz="1181" b="1"/>
            </a:lvl5pPr>
            <a:lvl6pPr marL="1687525" indent="0">
              <a:buNone/>
              <a:defRPr sz="1181" b="1"/>
            </a:lvl6pPr>
            <a:lvl7pPr marL="2025030" indent="0">
              <a:buNone/>
              <a:defRPr sz="1181" b="1"/>
            </a:lvl7pPr>
            <a:lvl8pPr marL="2362535" indent="0">
              <a:buNone/>
              <a:defRPr sz="1181" b="1"/>
            </a:lvl8pPr>
            <a:lvl9pPr marL="2700040" indent="0">
              <a:buNone/>
              <a:defRPr sz="1181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972747"/>
            <a:ext cx="3825976" cy="2901613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FEF8-3B32-3242-861B-07BCFDE142AA}" type="datetimeFigureOut">
              <a:rPr lang="pl-PL" smtClean="0"/>
              <a:t>07.03.2017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BBB8-0490-CB43-8C23-27DDFF821A93}" type="slidenum">
              <a:rPr lang="pl-PL" smtClean="0"/>
              <a:t>‹nr›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edyt. styl wz. tyt.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FEF8-3B32-3242-861B-07BCFDE142AA}" type="datetimeFigureOut">
              <a:rPr lang="pl-PL" smtClean="0"/>
              <a:t>07.03.2017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BBB8-0490-CB43-8C23-27DDFF821A93}" type="slidenum">
              <a:rPr lang="pl-PL" smtClean="0"/>
              <a:t>‹nr›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FEF8-3B32-3242-861B-07BCFDE142AA}" type="datetimeFigureOut">
              <a:rPr lang="pl-PL" smtClean="0"/>
              <a:t>07.03.2017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BBB8-0490-CB43-8C23-27DDFF821A93}" type="slidenum">
              <a:rPr lang="pl-PL" smtClean="0"/>
              <a:t>‹nr›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60045"/>
            <a:ext cx="2902585" cy="1260158"/>
          </a:xfrm>
        </p:spPr>
        <p:txBody>
          <a:bodyPr anchor="b"/>
          <a:lstStyle>
            <a:lvl1pPr>
              <a:defRPr sz="2362"/>
            </a:lvl1pPr>
          </a:lstStyle>
          <a:p>
            <a:r>
              <a:rPr lang="pl-PL" smtClean="0"/>
              <a:t>Kliknij, aby edyt. styl wz. tyt.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777597"/>
            <a:ext cx="4556016" cy="3837980"/>
          </a:xfrm>
        </p:spPr>
        <p:txBody>
          <a:bodyPr/>
          <a:lstStyle>
            <a:lvl1pPr>
              <a:defRPr sz="2362"/>
            </a:lvl1pPr>
            <a:lvl2pPr>
              <a:defRPr sz="2067"/>
            </a:lvl2pPr>
            <a:lvl3pPr>
              <a:defRPr sz="1772"/>
            </a:lvl3pPr>
            <a:lvl4pPr>
              <a:defRPr sz="1476"/>
            </a:lvl4pPr>
            <a:lvl5pPr>
              <a:defRPr sz="1476"/>
            </a:lvl5pPr>
            <a:lvl6pPr>
              <a:defRPr sz="1476"/>
            </a:lvl6pPr>
            <a:lvl7pPr>
              <a:defRPr sz="1476"/>
            </a:lvl7pPr>
            <a:lvl8pPr>
              <a:defRPr sz="1476"/>
            </a:lvl8pPr>
            <a:lvl9pPr>
              <a:defRPr sz="1476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620202"/>
            <a:ext cx="2902585" cy="3001626"/>
          </a:xfrm>
        </p:spPr>
        <p:txBody>
          <a:bodyPr/>
          <a:lstStyle>
            <a:lvl1pPr marL="0" indent="0">
              <a:buNone/>
              <a:defRPr sz="1181"/>
            </a:lvl1pPr>
            <a:lvl2pPr marL="337505" indent="0">
              <a:buNone/>
              <a:defRPr sz="1033"/>
            </a:lvl2pPr>
            <a:lvl3pPr marL="675010" indent="0">
              <a:buNone/>
              <a:defRPr sz="886"/>
            </a:lvl3pPr>
            <a:lvl4pPr marL="1012515" indent="0">
              <a:buNone/>
              <a:defRPr sz="738"/>
            </a:lvl4pPr>
            <a:lvl5pPr marL="1350020" indent="0">
              <a:buNone/>
              <a:defRPr sz="738"/>
            </a:lvl5pPr>
            <a:lvl6pPr marL="1687525" indent="0">
              <a:buNone/>
              <a:defRPr sz="738"/>
            </a:lvl6pPr>
            <a:lvl7pPr marL="2025030" indent="0">
              <a:buNone/>
              <a:defRPr sz="738"/>
            </a:lvl7pPr>
            <a:lvl8pPr marL="2362535" indent="0">
              <a:buNone/>
              <a:defRPr sz="738"/>
            </a:lvl8pPr>
            <a:lvl9pPr marL="2700040" indent="0">
              <a:buNone/>
              <a:defRPr sz="738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FEF8-3B32-3242-861B-07BCFDE142AA}" type="datetimeFigureOut">
              <a:rPr lang="pl-PL" smtClean="0"/>
              <a:t>07.03.2017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BBB8-0490-CB43-8C23-27DDFF821A93}" type="slidenum">
              <a:rPr lang="pl-PL" smtClean="0"/>
              <a:t>‹nr›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60045"/>
            <a:ext cx="2902585" cy="1260158"/>
          </a:xfrm>
        </p:spPr>
        <p:txBody>
          <a:bodyPr anchor="b"/>
          <a:lstStyle>
            <a:lvl1pPr>
              <a:defRPr sz="2362"/>
            </a:lvl1pPr>
          </a:lstStyle>
          <a:p>
            <a:r>
              <a:rPr lang="pl-PL" smtClean="0"/>
              <a:t>Kliknij, aby edyt. styl wz. tyt.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777597"/>
            <a:ext cx="4556016" cy="3837980"/>
          </a:xfrm>
        </p:spPr>
        <p:txBody>
          <a:bodyPr anchor="t"/>
          <a:lstStyle>
            <a:lvl1pPr marL="0" indent="0">
              <a:buNone/>
              <a:defRPr sz="2362"/>
            </a:lvl1pPr>
            <a:lvl2pPr marL="337505" indent="0">
              <a:buNone/>
              <a:defRPr sz="2067"/>
            </a:lvl2pPr>
            <a:lvl3pPr marL="675010" indent="0">
              <a:buNone/>
              <a:defRPr sz="1772"/>
            </a:lvl3pPr>
            <a:lvl4pPr marL="1012515" indent="0">
              <a:buNone/>
              <a:defRPr sz="1476"/>
            </a:lvl4pPr>
            <a:lvl5pPr marL="1350020" indent="0">
              <a:buNone/>
              <a:defRPr sz="1476"/>
            </a:lvl5pPr>
            <a:lvl6pPr marL="1687525" indent="0">
              <a:buNone/>
              <a:defRPr sz="1476"/>
            </a:lvl6pPr>
            <a:lvl7pPr marL="2025030" indent="0">
              <a:buNone/>
              <a:defRPr sz="1476"/>
            </a:lvl7pPr>
            <a:lvl8pPr marL="2362535" indent="0">
              <a:buNone/>
              <a:defRPr sz="1476"/>
            </a:lvl8pPr>
            <a:lvl9pPr marL="2700040" indent="0">
              <a:buNone/>
              <a:defRPr sz="1476"/>
            </a:lvl9pPr>
          </a:lstStyle>
          <a:p>
            <a:r>
              <a:rPr lang="pl-PL" smtClean="0"/>
              <a:t>Przeciągnij obraz na symbol zastępczy lub kliknij ikonę, aby go dodać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620202"/>
            <a:ext cx="2902585" cy="3001626"/>
          </a:xfrm>
        </p:spPr>
        <p:txBody>
          <a:bodyPr/>
          <a:lstStyle>
            <a:lvl1pPr marL="0" indent="0">
              <a:buNone/>
              <a:defRPr sz="1181"/>
            </a:lvl1pPr>
            <a:lvl2pPr marL="337505" indent="0">
              <a:buNone/>
              <a:defRPr sz="1033"/>
            </a:lvl2pPr>
            <a:lvl3pPr marL="675010" indent="0">
              <a:buNone/>
              <a:defRPr sz="886"/>
            </a:lvl3pPr>
            <a:lvl4pPr marL="1012515" indent="0">
              <a:buNone/>
              <a:defRPr sz="738"/>
            </a:lvl4pPr>
            <a:lvl5pPr marL="1350020" indent="0">
              <a:buNone/>
              <a:defRPr sz="738"/>
            </a:lvl5pPr>
            <a:lvl6pPr marL="1687525" indent="0">
              <a:buNone/>
              <a:defRPr sz="738"/>
            </a:lvl6pPr>
            <a:lvl7pPr marL="2025030" indent="0">
              <a:buNone/>
              <a:defRPr sz="738"/>
            </a:lvl7pPr>
            <a:lvl8pPr marL="2362535" indent="0">
              <a:buNone/>
              <a:defRPr sz="738"/>
            </a:lvl8pPr>
            <a:lvl9pPr marL="2700040" indent="0">
              <a:buNone/>
              <a:defRPr sz="738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FEF8-3B32-3242-861B-07BCFDE142AA}" type="datetimeFigureOut">
              <a:rPr lang="pl-PL" smtClean="0"/>
              <a:t>07.03.2017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BBB8-0490-CB43-8C23-27DDFF821A93}" type="slidenum">
              <a:rPr lang="pl-PL" smtClean="0"/>
              <a:t>‹nr›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287536"/>
            <a:ext cx="776210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edyt. styl wz. tyt.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437680"/>
            <a:ext cx="776210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5005626"/>
            <a:ext cx="202489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7FEF8-3B32-3242-861B-07BCFDE142AA}" type="datetimeFigureOut">
              <a:rPr lang="pl-PL" smtClean="0"/>
              <a:t>07.03.2017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5005626"/>
            <a:ext cx="3037344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5005626"/>
            <a:ext cx="202489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2BBB8-0490-CB43-8C23-27DDFF821A93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88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75010" rtl="0" eaLnBrk="1" latinLnBrk="0" hangingPunct="1">
        <a:lnSpc>
          <a:spcPct val="90000"/>
        </a:lnSpc>
        <a:spcBef>
          <a:spcPct val="0"/>
        </a:spcBef>
        <a:buNone/>
        <a:defRPr sz="32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753" indent="-168753" algn="l" defTabSz="67501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7" kern="1200">
          <a:solidFill>
            <a:schemeClr val="tx1"/>
          </a:solidFill>
          <a:latin typeface="+mn-lt"/>
          <a:ea typeface="+mn-ea"/>
          <a:cs typeface="+mn-cs"/>
        </a:defRPr>
      </a:lvl1pPr>
      <a:lvl2pPr marL="50625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4376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3pPr>
      <a:lvl4pPr marL="118126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51877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85627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19378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53128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86879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1pPr>
      <a:lvl2pPr marL="33750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2pPr>
      <a:lvl3pPr marL="67501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1251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35002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68752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02503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36253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70004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Tekstowe 3"/>
          <p:cNvSpPr txBox="1"/>
          <p:nvPr/>
        </p:nvSpPr>
        <p:spPr>
          <a:xfrm>
            <a:off x="256647" y="2299447"/>
            <a:ext cx="4114799" cy="292697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pl-PL" sz="1400" dirty="0" smtClean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pl-PL" sz="1400" dirty="0" err="1" smtClean="0">
                <a:latin typeface="Consolas" charset="0"/>
                <a:ea typeface="Consolas" charset="0"/>
                <a:cs typeface="Consolas" charset="0"/>
              </a:rPr>
              <a:t>number_sequences</a:t>
            </a:r>
            <a:r>
              <a:rPr lang="pl-PL" sz="14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pl-PL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1400" dirty="0" err="1" smtClean="0">
                <a:latin typeface="Consolas" charset="0"/>
                <a:ea typeface="Consolas" charset="0"/>
                <a:cs typeface="Consolas" charset="0"/>
              </a:rPr>
              <a:t>load</a:t>
            </a:r>
            <a:r>
              <a:rPr lang="pl-PL" sz="1400" dirty="0" smtClean="0">
                <a:latin typeface="Consolas" charset="0"/>
                <a:ea typeface="Consolas" charset="0"/>
                <a:cs typeface="Consolas" charset="0"/>
              </a:rPr>
              <a:t> conv3’.data</a:t>
            </a:r>
          </a:p>
          <a:p>
            <a:r>
              <a:rPr lang="pl-PL" sz="1400" dirty="0" smtClean="0">
                <a:latin typeface="Consolas" charset="0"/>
                <a:ea typeface="Consolas" charset="0"/>
                <a:cs typeface="Consolas" charset="0"/>
              </a:rPr>
              <a:t>  for number_net1_epochs:</a:t>
            </a:r>
          </a:p>
          <a:p>
            <a:r>
              <a:rPr lang="pl-PL" sz="14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pl-PL" sz="1400" b="1" dirty="0" smtClean="0">
                <a:latin typeface="Consolas" charset="0"/>
                <a:ea typeface="Consolas" charset="0"/>
                <a:cs typeface="Consolas" charset="0"/>
              </a:rPr>
              <a:t>net1.forward</a:t>
            </a:r>
          </a:p>
          <a:p>
            <a:r>
              <a:rPr lang="pl-PL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14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pl-PL" sz="1400" dirty="0" err="1" smtClean="0">
                <a:latin typeface="Consolas" charset="0"/>
                <a:ea typeface="Consolas" charset="0"/>
                <a:cs typeface="Consolas" charset="0"/>
              </a:rPr>
              <a:t>calculate</a:t>
            </a:r>
            <a:r>
              <a:rPr lang="hr-HR" sz="1400" spc="5" dirty="0" smtClean="0">
                <a:latin typeface="Consolas"/>
                <a:cs typeface="Consolas"/>
              </a:rPr>
              <a:t> </a:t>
            </a:r>
            <a:r>
              <a:rPr lang="hr-HR" sz="1400" spc="5" dirty="0" err="1" smtClean="0">
                <a:latin typeface="Consolas"/>
                <a:cs typeface="Consolas"/>
              </a:rPr>
              <a:t>loss</a:t>
            </a:r>
            <a:r>
              <a:rPr lang="hr-HR" sz="1400" spc="5" dirty="0">
                <a:latin typeface="Consolas"/>
                <a:cs typeface="Consolas"/>
              </a:rPr>
              <a:t>=</a:t>
            </a:r>
            <a:r>
              <a:rPr lang="hr-HR" sz="1400" spc="5" dirty="0" smtClean="0">
                <a:latin typeface="Consolas"/>
                <a:cs typeface="Consolas"/>
              </a:rPr>
              <a:t>|</a:t>
            </a:r>
            <a:r>
              <a:rPr lang="hr-HR" sz="1400" spc="-10" dirty="0" smtClean="0">
                <a:latin typeface="Consolas"/>
                <a:cs typeface="Consolas"/>
              </a:rPr>
              <a:t>|</a:t>
            </a:r>
            <a:r>
              <a:rPr lang="hr-HR" sz="1400" spc="5" dirty="0" smtClean="0">
                <a:latin typeface="Consolas"/>
                <a:cs typeface="Consolas"/>
              </a:rPr>
              <a:t>c</a:t>
            </a:r>
            <a:r>
              <a:rPr lang="hr-HR" sz="1400" spc="-10" dirty="0" smtClean="0">
                <a:latin typeface="Consolas"/>
                <a:cs typeface="Consolas"/>
              </a:rPr>
              <a:t>o</a:t>
            </a:r>
            <a:r>
              <a:rPr lang="hr-HR" sz="1400" spc="5" dirty="0" smtClean="0">
                <a:latin typeface="Consolas"/>
                <a:cs typeface="Consolas"/>
              </a:rPr>
              <a:t>nv</a:t>
            </a:r>
            <a:r>
              <a:rPr lang="hr-HR" sz="1400" spc="10" dirty="0" smtClean="0">
                <a:latin typeface="Consolas"/>
                <a:cs typeface="Consolas"/>
              </a:rPr>
              <a:t>3</a:t>
            </a:r>
            <a:r>
              <a:rPr lang="hr-HR" sz="1400" spc="5" dirty="0" smtClean="0">
                <a:latin typeface="Consolas"/>
                <a:cs typeface="Consolas"/>
              </a:rPr>
              <a:t>-c</a:t>
            </a:r>
            <a:r>
              <a:rPr lang="hr-HR" sz="1400" spc="-10" dirty="0" smtClean="0">
                <a:latin typeface="Consolas"/>
                <a:cs typeface="Consolas"/>
              </a:rPr>
              <a:t>o</a:t>
            </a:r>
            <a:r>
              <a:rPr lang="hr-HR" sz="1400" spc="5" dirty="0" smtClean="0">
                <a:latin typeface="Consolas"/>
                <a:cs typeface="Consolas"/>
              </a:rPr>
              <a:t>n</a:t>
            </a:r>
            <a:r>
              <a:rPr lang="hr-HR" sz="1400" spc="-10" dirty="0" smtClean="0">
                <a:latin typeface="Consolas"/>
                <a:cs typeface="Consolas"/>
              </a:rPr>
              <a:t>v</a:t>
            </a:r>
            <a:r>
              <a:rPr lang="hr-HR" sz="1400" spc="5" dirty="0" smtClean="0">
                <a:latin typeface="Consolas"/>
                <a:cs typeface="Consolas"/>
              </a:rPr>
              <a:t>3</a:t>
            </a:r>
            <a:r>
              <a:rPr lang="hr-HR" sz="1400" spc="-10" dirty="0" smtClean="0">
                <a:latin typeface="Consolas"/>
                <a:cs typeface="Consolas"/>
              </a:rPr>
              <a:t>’</a:t>
            </a:r>
            <a:r>
              <a:rPr lang="hr-HR" sz="1400" spc="5" dirty="0" smtClean="0">
                <a:latin typeface="Consolas"/>
                <a:cs typeface="Consolas"/>
              </a:rPr>
              <a:t>||</a:t>
            </a:r>
            <a:r>
              <a:rPr lang="hr-HR" sz="1400" spc="-10" dirty="0" smtClean="0">
                <a:latin typeface="Consolas"/>
                <a:cs typeface="Consolas"/>
              </a:rPr>
              <a:t>^</a:t>
            </a:r>
            <a:r>
              <a:rPr lang="hr-HR" sz="1400" spc="0" dirty="0" smtClean="0">
                <a:latin typeface="Consolas"/>
                <a:cs typeface="Consolas"/>
              </a:rPr>
              <a:t>2</a:t>
            </a:r>
            <a:endParaRPr lang="pl-PL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pl-PL" sz="14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pl-PL" sz="1400" b="1" dirty="0" smtClean="0">
                <a:latin typeface="Consolas" charset="0"/>
                <a:ea typeface="Consolas" charset="0"/>
                <a:cs typeface="Consolas" charset="0"/>
              </a:rPr>
              <a:t>net1.backward</a:t>
            </a:r>
          </a:p>
          <a:p>
            <a:r>
              <a:rPr lang="pl-PL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1400" dirty="0" err="1" smtClean="0">
                <a:latin typeface="Consolas" charset="0"/>
                <a:ea typeface="Consolas" charset="0"/>
                <a:cs typeface="Consolas" charset="0"/>
              </a:rPr>
              <a:t>save</a:t>
            </a:r>
            <a:r>
              <a:rPr lang="pl-PL" sz="1400" dirty="0" smtClean="0">
                <a:latin typeface="Consolas" charset="0"/>
                <a:ea typeface="Consolas" charset="0"/>
                <a:cs typeface="Consolas" charset="0"/>
              </a:rPr>
              <a:t> pool2.data</a:t>
            </a:r>
          </a:p>
          <a:p>
            <a:r>
              <a:rPr lang="pl-PL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1400" dirty="0" smtClean="0">
                <a:latin typeface="Consolas" charset="0"/>
                <a:ea typeface="Consolas" charset="0"/>
                <a:cs typeface="Consolas" charset="0"/>
              </a:rPr>
              <a:t> ...</a:t>
            </a:r>
          </a:p>
          <a:p>
            <a:r>
              <a:rPr lang="pl-PL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1400" dirty="0" smtClean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r>
              <a:rPr lang="pl-PL" sz="1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1400" dirty="0" smtClean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r>
              <a:rPr lang="pl-PL" sz="1400" dirty="0" smtClean="0">
                <a:latin typeface="Consolas" charset="0"/>
                <a:ea typeface="Consolas" charset="0"/>
                <a:cs typeface="Consolas" charset="0"/>
              </a:rPr>
              <a:t>  ...</a:t>
            </a:r>
          </a:p>
          <a:p>
            <a:r>
              <a:rPr lang="pl-PL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1400" dirty="0" smtClean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r>
              <a:rPr lang="pl-PL" sz="1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1400" dirty="0" smtClean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endParaRPr lang="pl-PL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PoleTekstowe 4"/>
          <p:cNvSpPr txBox="1"/>
          <p:nvPr/>
        </p:nvSpPr>
        <p:spPr>
          <a:xfrm>
            <a:off x="4628093" y="2295292"/>
            <a:ext cx="4114799" cy="29311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pl-PL" sz="1400" dirty="0" smtClean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pl-PL" sz="1400" dirty="0" err="1" smtClean="0">
                <a:latin typeface="Consolas" charset="0"/>
                <a:ea typeface="Consolas" charset="0"/>
                <a:cs typeface="Consolas" charset="0"/>
              </a:rPr>
              <a:t>number_sequences</a:t>
            </a:r>
            <a:r>
              <a:rPr lang="pl-PL" sz="14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pl-PL" sz="1400" dirty="0" smtClean="0">
                <a:latin typeface="Consolas" charset="0"/>
                <a:ea typeface="Consolas" charset="0"/>
                <a:cs typeface="Consolas" charset="0"/>
              </a:rPr>
              <a:t>  ...</a:t>
            </a:r>
          </a:p>
          <a:p>
            <a:r>
              <a:rPr lang="pl-PL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1400" dirty="0" smtClean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r>
              <a:rPr lang="pl-PL" sz="1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1400" dirty="0" smtClean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r>
              <a:rPr lang="pl-PL" sz="1400" dirty="0" smtClean="0">
                <a:latin typeface="Consolas" charset="0"/>
                <a:ea typeface="Consolas" charset="0"/>
                <a:cs typeface="Consolas" charset="0"/>
              </a:rPr>
              <a:t>  ...</a:t>
            </a:r>
          </a:p>
          <a:p>
            <a:r>
              <a:rPr lang="pl-PL" sz="1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1400" dirty="0" smtClean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r>
              <a:rPr lang="pl-PL" sz="1400" dirty="0" smtClean="0">
                <a:latin typeface="Consolas" charset="0"/>
                <a:ea typeface="Consolas" charset="0"/>
                <a:cs typeface="Consolas" charset="0"/>
              </a:rPr>
              <a:t>  ...</a:t>
            </a:r>
          </a:p>
          <a:p>
            <a:r>
              <a:rPr lang="pl-PL" sz="1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1400" dirty="0" err="1" smtClean="0">
                <a:latin typeface="Consolas" charset="0"/>
                <a:ea typeface="Consolas" charset="0"/>
                <a:cs typeface="Consolas" charset="0"/>
              </a:rPr>
              <a:t>load</a:t>
            </a:r>
            <a:r>
              <a:rPr lang="pl-PL" sz="1400" dirty="0" smtClean="0">
                <a:latin typeface="Consolas" charset="0"/>
                <a:ea typeface="Consolas" charset="0"/>
                <a:cs typeface="Consolas" charset="0"/>
              </a:rPr>
              <a:t> pool2.data</a:t>
            </a:r>
          </a:p>
          <a:p>
            <a:r>
              <a:rPr lang="pl-PL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1400" dirty="0" smtClean="0">
                <a:latin typeface="Consolas" charset="0"/>
                <a:ea typeface="Consolas" charset="0"/>
                <a:cs typeface="Consolas" charset="0"/>
              </a:rPr>
              <a:t> for number_net2_epochs:</a:t>
            </a:r>
          </a:p>
          <a:p>
            <a:r>
              <a:rPr lang="pl-PL" sz="14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pl-PL" sz="1400" b="1" dirty="0" smtClean="0">
                <a:latin typeface="Consolas" charset="0"/>
                <a:ea typeface="Consolas" charset="0"/>
                <a:cs typeface="Consolas" charset="0"/>
              </a:rPr>
              <a:t>net2.forward</a:t>
            </a:r>
          </a:p>
          <a:p>
            <a:r>
              <a:rPr lang="pl-PL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14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pl-PL" sz="1400" dirty="0" err="1" smtClean="0">
                <a:latin typeface="Consolas"/>
                <a:cs typeface="Consolas"/>
              </a:rPr>
              <a:t>ca</a:t>
            </a:r>
            <a:r>
              <a:rPr lang="pl-PL" sz="1400" spc="10" dirty="0" err="1" smtClean="0">
                <a:latin typeface="Consolas"/>
                <a:cs typeface="Consolas"/>
              </a:rPr>
              <a:t>l</a:t>
            </a:r>
            <a:r>
              <a:rPr lang="pl-PL" sz="1400" spc="0" dirty="0" err="1" smtClean="0">
                <a:latin typeface="Consolas"/>
                <a:cs typeface="Consolas"/>
              </a:rPr>
              <a:t>cul</a:t>
            </a:r>
            <a:r>
              <a:rPr lang="pl-PL" sz="1400" spc="5" dirty="0" err="1" smtClean="0">
                <a:latin typeface="Consolas"/>
                <a:cs typeface="Consolas"/>
              </a:rPr>
              <a:t>at</a:t>
            </a:r>
            <a:r>
              <a:rPr lang="pl-PL" sz="1400" spc="0" dirty="0" err="1" smtClean="0">
                <a:latin typeface="Consolas"/>
                <a:cs typeface="Consolas"/>
              </a:rPr>
              <a:t>e</a:t>
            </a:r>
            <a:r>
              <a:rPr lang="pl-PL" sz="1400" spc="0" dirty="0" smtClean="0">
                <a:latin typeface="Consolas"/>
                <a:cs typeface="Consolas"/>
              </a:rPr>
              <a:t> </a:t>
            </a:r>
            <a:r>
              <a:rPr lang="pl-PL" sz="1400" spc="10" dirty="0" err="1" smtClean="0">
                <a:latin typeface="Consolas"/>
                <a:cs typeface="Consolas"/>
              </a:rPr>
              <a:t>l</a:t>
            </a:r>
            <a:r>
              <a:rPr lang="pl-PL" sz="1400" spc="0" dirty="0" err="1" smtClean="0">
                <a:latin typeface="Consolas"/>
                <a:cs typeface="Consolas"/>
              </a:rPr>
              <a:t>oss</a:t>
            </a:r>
            <a:r>
              <a:rPr lang="pl-PL" sz="1400" spc="5" dirty="0" smtClean="0">
                <a:latin typeface="Consolas"/>
                <a:cs typeface="Consolas"/>
              </a:rPr>
              <a:t> </a:t>
            </a:r>
            <a:r>
              <a:rPr lang="pl-PL" sz="1400" spc="0" dirty="0" smtClean="0">
                <a:latin typeface="Consolas"/>
                <a:cs typeface="Consolas"/>
              </a:rPr>
              <a:t>= </a:t>
            </a:r>
            <a:r>
              <a:rPr lang="pl-PL" sz="1400" spc="10" dirty="0" smtClean="0">
                <a:latin typeface="Consolas"/>
                <a:cs typeface="Consolas"/>
              </a:rPr>
              <a:t>|</a:t>
            </a:r>
            <a:r>
              <a:rPr lang="pl-PL" sz="1400" spc="0" dirty="0" smtClean="0">
                <a:latin typeface="Consolas"/>
                <a:cs typeface="Consolas"/>
              </a:rPr>
              <a:t>|la</a:t>
            </a:r>
            <a:r>
              <a:rPr lang="pl-PL" sz="1400" spc="5" dirty="0" smtClean="0">
                <a:latin typeface="Consolas"/>
                <a:cs typeface="Consolas"/>
              </a:rPr>
              <a:t>be</a:t>
            </a:r>
            <a:r>
              <a:rPr lang="pl-PL" sz="1400" spc="0" dirty="0" smtClean="0">
                <a:latin typeface="Consolas"/>
                <a:cs typeface="Consolas"/>
              </a:rPr>
              <a:t>l</a:t>
            </a:r>
            <a:r>
              <a:rPr lang="pl-PL" sz="1400" spc="15" dirty="0" smtClean="0">
                <a:latin typeface="Consolas"/>
                <a:cs typeface="Consolas"/>
              </a:rPr>
              <a:t>s</a:t>
            </a:r>
            <a:r>
              <a:rPr lang="pl-PL" sz="1400" spc="5" dirty="0" smtClean="0">
                <a:latin typeface="Consolas"/>
                <a:cs typeface="Consolas"/>
              </a:rPr>
              <a:t>-</a:t>
            </a:r>
            <a:r>
              <a:rPr lang="pl-PL" sz="1400" spc="0" dirty="0" smtClean="0">
                <a:latin typeface="Consolas"/>
                <a:cs typeface="Consolas"/>
              </a:rPr>
              <a:t>fc6</a:t>
            </a:r>
            <a:r>
              <a:rPr lang="pl-PL" sz="1400" spc="5" dirty="0" smtClean="0">
                <a:latin typeface="Consolas"/>
                <a:cs typeface="Consolas"/>
              </a:rPr>
              <a:t>|</a:t>
            </a:r>
            <a:r>
              <a:rPr lang="pl-PL" sz="1400" spc="0" dirty="0" smtClean="0">
                <a:latin typeface="Consolas"/>
                <a:cs typeface="Consolas"/>
              </a:rPr>
              <a:t>|^2</a:t>
            </a:r>
            <a:endParaRPr lang="pl-PL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pl-PL" sz="1400" spc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1400" spc="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pl-PL" sz="1400" b="1" spc="0" dirty="0" smtClean="0">
                <a:latin typeface="Consolas" charset="0"/>
                <a:ea typeface="Consolas" charset="0"/>
                <a:cs typeface="Consolas" charset="0"/>
              </a:rPr>
              <a:t>net2.backward</a:t>
            </a:r>
          </a:p>
          <a:p>
            <a:r>
              <a:rPr lang="pl-PL" sz="1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14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1400" dirty="0" err="1" smtClean="0">
                <a:latin typeface="Consolas" charset="0"/>
                <a:ea typeface="Consolas" charset="0"/>
                <a:cs typeface="Consolas" charset="0"/>
              </a:rPr>
              <a:t>save</a:t>
            </a:r>
            <a:r>
              <a:rPr lang="pl-PL" sz="1400" dirty="0" smtClean="0">
                <a:latin typeface="Consolas" charset="0"/>
                <a:ea typeface="Consolas" charset="0"/>
                <a:cs typeface="Consolas" charset="0"/>
              </a:rPr>
              <a:t> conv3’.data</a:t>
            </a:r>
            <a:endParaRPr lang="pl-PL" sz="1400" b="1" spc="0" dirty="0" smtClean="0">
              <a:latin typeface="Consolas"/>
              <a:cs typeface="Consolas"/>
            </a:endParaRP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85" y="143431"/>
            <a:ext cx="3008122" cy="1994860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828" y="143431"/>
            <a:ext cx="2421328" cy="20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6392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77</Words>
  <Application>Microsoft Macintosh PowerPoint</Application>
  <PresentationFormat>Niestandardowy</PresentationFormat>
  <Paragraphs>26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Consolas</vt:lpstr>
      <vt:lpstr>Arial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Wojciech Dziwulski</dc:creator>
  <cp:lastModifiedBy>Wojciech Dziwulski</cp:lastModifiedBy>
  <cp:revision>1</cp:revision>
  <cp:lastPrinted>2017-03-07T06:40:59Z</cp:lastPrinted>
  <dcterms:created xsi:type="dcterms:W3CDTF">2017-03-07T06:35:38Z</dcterms:created>
  <dcterms:modified xsi:type="dcterms:W3CDTF">2017-03-07T06:41:09Z</dcterms:modified>
</cp:coreProperties>
</file>