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22" y="-186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ACC1-9B4A-4A90-9F70-E90236FD2DA0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0003-AE1C-4E93-9D49-D1216E756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ACC1-9B4A-4A90-9F70-E90236FD2DA0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0003-AE1C-4E93-9D49-D1216E756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ACC1-9B4A-4A90-9F70-E90236FD2DA0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0003-AE1C-4E93-9D49-D1216E756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1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ACC1-9B4A-4A90-9F70-E90236FD2DA0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0003-AE1C-4E93-9D49-D1216E756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ACC1-9B4A-4A90-9F70-E90236FD2DA0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0003-AE1C-4E93-9D49-D1216E756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4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ACC1-9B4A-4A90-9F70-E90236FD2DA0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0003-AE1C-4E93-9D49-D1216E756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4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ACC1-9B4A-4A90-9F70-E90236FD2DA0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0003-AE1C-4E93-9D49-D1216E756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04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ACC1-9B4A-4A90-9F70-E90236FD2DA0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0003-AE1C-4E93-9D49-D1216E756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3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ACC1-9B4A-4A90-9F70-E90236FD2DA0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0003-AE1C-4E93-9D49-D1216E756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ACC1-9B4A-4A90-9F70-E90236FD2DA0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0003-AE1C-4E93-9D49-D1216E756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24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ACC1-9B4A-4A90-9F70-E90236FD2DA0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0003-AE1C-4E93-9D49-D1216E756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7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ACC1-9B4A-4A90-9F70-E90236FD2DA0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0003-AE1C-4E93-9D49-D1216E756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77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914400" y="457200"/>
            <a:ext cx="0" cy="55626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V="1">
            <a:off x="3695700" y="3238500"/>
            <a:ext cx="0" cy="55626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594055" y="1676400"/>
            <a:ext cx="4203290" cy="3510194"/>
          </a:xfrm>
          <a:custGeom>
            <a:avLst/>
            <a:gdLst>
              <a:gd name="connsiteX0" fmla="*/ 0 w 4203290"/>
              <a:gd name="connsiteY0" fmla="*/ 0 h 3510194"/>
              <a:gd name="connsiteX1" fmla="*/ 1666568 w 4203290"/>
              <a:gd name="connsiteY1" fmla="*/ 3510116 h 3510194"/>
              <a:gd name="connsiteX2" fmla="*/ 4203290 w 4203290"/>
              <a:gd name="connsiteY2" fmla="*/ 103238 h 351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3290" h="3510194">
                <a:moveTo>
                  <a:pt x="0" y="0"/>
                </a:moveTo>
                <a:cubicBezTo>
                  <a:pt x="483010" y="1746455"/>
                  <a:pt x="966020" y="3492910"/>
                  <a:pt x="1666568" y="3510116"/>
                </a:cubicBezTo>
                <a:cubicBezTo>
                  <a:pt x="2367116" y="3527322"/>
                  <a:pt x="3782961" y="720212"/>
                  <a:pt x="4203290" y="1032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615697" y="1562836"/>
            <a:ext cx="23341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52600" y="1752600"/>
            <a:ext cx="127102" cy="455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94904" y="3164797"/>
                <a:ext cx="60960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04" y="3164797"/>
                <a:ext cx="609600" cy="533400"/>
              </a:xfrm>
              <a:prstGeom prst="rect">
                <a:avLst/>
              </a:prstGeom>
              <a:blipFill rotWithShape="1">
                <a:blip r:embed="rId2"/>
                <a:stretch>
                  <a:fillRect l="-7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390900" y="5943600"/>
                <a:ext cx="60960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5943600"/>
                <a:ext cx="609600" cy="533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69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Wojtek</dc:creator>
  <cp:lastModifiedBy>Wojtek</cp:lastModifiedBy>
  <cp:revision>1</cp:revision>
  <dcterms:created xsi:type="dcterms:W3CDTF">2016-11-30T17:59:49Z</dcterms:created>
  <dcterms:modified xsi:type="dcterms:W3CDTF">2016-11-30T18:09:53Z</dcterms:modified>
</cp:coreProperties>
</file>