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37799963" cy="12599988"/>
  <p:notesSz cx="6858000" cy="9144000"/>
  <p:defaultTextStyle>
    <a:defPPr>
      <a:defRPr lang="pl-PL"/>
    </a:defPPr>
    <a:lvl1pPr marL="0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>
        <p:scale>
          <a:sx n="22" d="100"/>
          <a:sy n="22" d="100"/>
        </p:scale>
        <p:origin x="226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996" y="2062083"/>
            <a:ext cx="28349972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996" y="6617911"/>
            <a:ext cx="28349972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50599" y="670833"/>
            <a:ext cx="8150617" cy="10677907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747" y="670833"/>
            <a:ext cx="23979352" cy="1067790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60" y="3141249"/>
            <a:ext cx="32602468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9060" y="8432077"/>
            <a:ext cx="32602468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748" y="3354163"/>
            <a:ext cx="16064984" cy="799457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6231" y="3354163"/>
            <a:ext cx="16064984" cy="799457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671" y="670834"/>
            <a:ext cx="32602468" cy="2435415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672" y="3088748"/>
            <a:ext cx="15991155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672" y="4602496"/>
            <a:ext cx="15991155" cy="676957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6231" y="3088748"/>
            <a:ext cx="16069908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6231" y="4602496"/>
            <a:ext cx="16069908" cy="676957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672" y="839999"/>
            <a:ext cx="12191471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908" y="1814166"/>
            <a:ext cx="19136231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672" y="3779996"/>
            <a:ext cx="12191471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672" y="839999"/>
            <a:ext cx="12191471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908" y="1814166"/>
            <a:ext cx="19136231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pl-PL" smtClean="0"/>
              <a:t>Przeciągnij obraz na symbol zastępczy lub kliknij ikonę, aby go dodać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672" y="3779996"/>
            <a:ext cx="12191471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748" y="670834"/>
            <a:ext cx="3260246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748" y="3354163"/>
            <a:ext cx="3260246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747" y="11678323"/>
            <a:ext cx="850499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0C4E-AC96-BF43-81B2-37BB08F434B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1238" y="11678323"/>
            <a:ext cx="1275748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6224" y="11678323"/>
            <a:ext cx="850499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3561-39F5-4441-AD19-98E8A9ED6567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5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949" y="102036"/>
            <a:ext cx="12599988" cy="12599988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3" y="102036"/>
            <a:ext cx="12599988" cy="1259998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176" y="102036"/>
            <a:ext cx="12599988" cy="12599988"/>
          </a:xfrm>
          <a:prstGeom prst="rect">
            <a:avLst/>
          </a:prstGeom>
        </p:spPr>
      </p:pic>
      <p:cxnSp>
        <p:nvCxnSpPr>
          <p:cNvPr id="12" name="Łącznik prosty ze strzałką 11"/>
          <p:cNvCxnSpPr/>
          <p:nvPr/>
        </p:nvCxnSpPr>
        <p:spPr>
          <a:xfrm>
            <a:off x="3894615" y="4287134"/>
            <a:ext cx="199697" cy="66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4124456" y="5012295"/>
            <a:ext cx="199697" cy="66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4345754" y="5765921"/>
            <a:ext cx="199697" cy="66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4578364" y="6511875"/>
            <a:ext cx="199697" cy="66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4876435" y="7312009"/>
            <a:ext cx="272249" cy="68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>
            <a:off x="5177408" y="8146193"/>
            <a:ext cx="404413" cy="63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/>
          <p:nvPr/>
        </p:nvCxnSpPr>
        <p:spPr>
          <a:xfrm>
            <a:off x="5738881" y="8909151"/>
            <a:ext cx="436497" cy="497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16104530" y="4421627"/>
            <a:ext cx="921881" cy="282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/>
          <p:nvPr/>
        </p:nvCxnSpPr>
        <p:spPr>
          <a:xfrm>
            <a:off x="17125265" y="7368873"/>
            <a:ext cx="2992581" cy="777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/>
          <p:nvPr/>
        </p:nvCxnSpPr>
        <p:spPr>
          <a:xfrm>
            <a:off x="28253123" y="4285159"/>
            <a:ext cx="675536" cy="2116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Łącznik prosty ze strzałką 53"/>
          <p:cNvCxnSpPr/>
          <p:nvPr/>
        </p:nvCxnSpPr>
        <p:spPr>
          <a:xfrm>
            <a:off x="28952729" y="6509894"/>
            <a:ext cx="589547" cy="1484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/>
          <p:nvPr/>
        </p:nvCxnSpPr>
        <p:spPr>
          <a:xfrm>
            <a:off x="29578372" y="8110102"/>
            <a:ext cx="421103" cy="762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30047603" y="8957281"/>
            <a:ext cx="348915" cy="336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Łącznik prosty ze strzałką 64"/>
          <p:cNvCxnSpPr/>
          <p:nvPr/>
        </p:nvCxnSpPr>
        <p:spPr>
          <a:xfrm>
            <a:off x="30488761" y="9346306"/>
            <a:ext cx="184483" cy="152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PoleTekstowe 66"/>
              <p:cNvSpPr txBox="1"/>
              <p:nvPr/>
            </p:nvSpPr>
            <p:spPr>
              <a:xfrm>
                <a:off x="5148678" y="770575"/>
                <a:ext cx="370107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>
                        <a:rPr lang="pl-PL" sz="66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66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small</m:t>
                      </m:r>
                    </m:oMath>
                  </m:oMathPara>
                </a14:m>
                <a:endParaRPr lang="pl-PL" sz="1200" dirty="0"/>
              </a:p>
            </p:txBody>
          </p:sp>
        </mc:Choice>
        <mc:Fallback>
          <p:sp>
            <p:nvSpPr>
              <p:cNvPr id="67" name="PoleTekstow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78" y="770575"/>
                <a:ext cx="3701078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PoleTekstowe 67"/>
              <p:cNvSpPr txBox="1"/>
              <p:nvPr/>
            </p:nvSpPr>
            <p:spPr>
              <a:xfrm>
                <a:off x="17924724" y="770575"/>
                <a:ext cx="287873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>
                        <a:rPr lang="pl-PL" sz="66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66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big</m:t>
                      </m:r>
                    </m:oMath>
                  </m:oMathPara>
                </a14:m>
                <a:endParaRPr lang="pl-PL" sz="1200" dirty="0"/>
              </a:p>
            </p:txBody>
          </p:sp>
        </mc:Choice>
        <mc:Fallback>
          <p:sp>
            <p:nvSpPr>
              <p:cNvPr id="68" name="PoleTekstow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724" y="770575"/>
                <a:ext cx="2878737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PoleTekstowe 68"/>
              <p:cNvSpPr txBox="1"/>
              <p:nvPr/>
            </p:nvSpPr>
            <p:spPr>
              <a:xfrm>
                <a:off x="28952723" y="770574"/>
                <a:ext cx="489210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r>
                        <a:rPr lang="pl-PL" sz="66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66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adaptive</m:t>
                      </m:r>
                    </m:oMath>
                  </m:oMathPara>
                </a14:m>
                <a:endParaRPr lang="pl-PL" sz="1200" dirty="0"/>
              </a:p>
            </p:txBody>
          </p:sp>
        </mc:Choice>
        <mc:Fallback>
          <p:sp>
            <p:nvSpPr>
              <p:cNvPr id="69" name="PoleTekstow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723" y="770574"/>
                <a:ext cx="4892108" cy="10156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9</Words>
  <Application>Microsoft Macintosh PowerPoint</Application>
  <PresentationFormat>Niestandardowy</PresentationFormat>
  <Paragraphs>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Dziwulski</dc:creator>
  <cp:lastModifiedBy>Wojciech Dziwulski</cp:lastModifiedBy>
  <cp:revision>7</cp:revision>
  <cp:lastPrinted>2017-03-07T08:39:48Z</cp:lastPrinted>
  <dcterms:created xsi:type="dcterms:W3CDTF">2017-03-07T08:13:17Z</dcterms:created>
  <dcterms:modified xsi:type="dcterms:W3CDTF">2017-03-07T08:40:19Z</dcterms:modified>
</cp:coreProperties>
</file>