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396" y="-84"/>
      </p:cViewPr>
      <p:guideLst>
        <p:guide orient="horz" pos="86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52173"/>
            <a:ext cx="505206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1554480"/>
            <a:ext cx="41605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24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04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109859"/>
            <a:ext cx="133731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109859"/>
            <a:ext cx="391287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1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1762765"/>
            <a:ext cx="505206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1162688"/>
            <a:ext cx="5052060" cy="6000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0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640082"/>
            <a:ext cx="262509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640082"/>
            <a:ext cx="262509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3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14047"/>
            <a:ext cx="2626122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869952"/>
            <a:ext cx="2626122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614047"/>
            <a:ext cx="2627154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869952"/>
            <a:ext cx="2627154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8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8" y="109219"/>
            <a:ext cx="195540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109223"/>
            <a:ext cx="3322638" cy="23412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8" y="574040"/>
            <a:ext cx="1955403" cy="18764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1920242"/>
            <a:ext cx="3566160" cy="2266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245111"/>
            <a:ext cx="356616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2146934"/>
            <a:ext cx="3566160" cy="3219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34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09855"/>
            <a:ext cx="534924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40082"/>
            <a:ext cx="534924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2542545"/>
            <a:ext cx="138684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C283-5167-474F-A2E4-3C4D4DC610D8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2542545"/>
            <a:ext cx="188214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2542545"/>
            <a:ext cx="138684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D296-35F8-4AFA-B74A-0EC9F6E4F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3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502920" y="882015"/>
            <a:ext cx="51739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966470" y="152400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1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505426" y="158116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1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450782" y="158116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2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22392" y="152400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4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351020" y="152400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5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793926" y="152400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6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486400" y="167640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5344001" y="881063"/>
            <a:ext cx="0" cy="1079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6420" y="1960563"/>
            <a:ext cx="47839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924525" y="152400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2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52120" y="1422400"/>
            <a:ext cx="381000" cy="116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labels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869878" y="158115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3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09220" y="152400"/>
            <a:ext cx="5334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396135" y="152400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4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Wojtek</dc:creator>
  <cp:lastModifiedBy>Wojtek</cp:lastModifiedBy>
  <cp:revision>2</cp:revision>
  <dcterms:created xsi:type="dcterms:W3CDTF">2016-11-30T00:53:30Z</dcterms:created>
  <dcterms:modified xsi:type="dcterms:W3CDTF">2016-11-30T01:20:31Z</dcterms:modified>
</cp:coreProperties>
</file>