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08" y="-354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198"/>
            <a:ext cx="77724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13560"/>
            <a:ext cx="64008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1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008"/>
            <a:ext cx="2057400" cy="12742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008"/>
            <a:ext cx="6019800" cy="12742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8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56554"/>
            <a:ext cx="77724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56466"/>
            <a:ext cx="7772400" cy="7000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8192"/>
            <a:ext cx="4038600" cy="9860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48192"/>
            <a:ext cx="4038600" cy="9860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1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164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16386"/>
            <a:ext cx="4040188" cy="298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14942"/>
            <a:ext cx="4040188" cy="1843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16386"/>
            <a:ext cx="4041775" cy="298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14942"/>
            <a:ext cx="4041775" cy="1843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3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5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27423"/>
            <a:ext cx="3008313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7423"/>
            <a:ext cx="5111750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669713"/>
            <a:ext cx="3008313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240280"/>
            <a:ext cx="54864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85962"/>
            <a:ext cx="54864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504758"/>
            <a:ext cx="5486400" cy="3756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816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6760"/>
            <a:ext cx="82296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966297"/>
            <a:ext cx="21336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D692-5138-408E-A6A1-65F96F6FB4D3}" type="datetimeFigureOut">
              <a:rPr lang="en-GB" smtClean="0"/>
              <a:t>30/11/2016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966297"/>
            <a:ext cx="28956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966297"/>
            <a:ext cx="21336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CB5C-2202-4C02-A949-C3E92B95C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98967" y="95461"/>
            <a:ext cx="4661695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919695" y="1332441"/>
            <a:ext cx="32035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252733" y="99906"/>
            <a:ext cx="3694828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1246717" y="623781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85673" y="629497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31029" y="629497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04772" y="623781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2367" y="1893781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150125" y="629496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559162" y="1332441"/>
            <a:ext cx="27463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89467" y="623781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750259" y="625368"/>
            <a:ext cx="381000" cy="1447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178887" y="625368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621793" y="625368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14267" y="640608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171868" y="1349268"/>
            <a:ext cx="0" cy="11414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697745" y="631083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3’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24002" y="625368"/>
            <a:ext cx="488950" cy="14478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930418" y="395181"/>
            <a:ext cx="0" cy="228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21529" y="395181"/>
            <a:ext cx="265906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26539" y="2482744"/>
            <a:ext cx="70453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3935942" y="658706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780367" y="1349268"/>
            <a:ext cx="0" cy="8747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68462" y="2223981"/>
            <a:ext cx="218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939839" y="2076502"/>
            <a:ext cx="2381" cy="15716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71067" y="404705"/>
            <a:ext cx="0" cy="91678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61472" y="158961"/>
            <a:ext cx="2385" cy="281283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152" y="59266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GPU 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66602" y="59266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GPU 2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1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</dc:creator>
  <cp:lastModifiedBy>Wojtek</cp:lastModifiedBy>
  <cp:revision>1</cp:revision>
  <dcterms:created xsi:type="dcterms:W3CDTF">2016-11-30T01:21:13Z</dcterms:created>
  <dcterms:modified xsi:type="dcterms:W3CDTF">2016-11-30T01:23:15Z</dcterms:modified>
</cp:coreProperties>
</file>