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>
      <p:cViewPr>
        <p:scale>
          <a:sx n="82" d="100"/>
          <a:sy n="82" d="100"/>
        </p:scale>
        <p:origin x="2384" y="784"/>
      </p:cViewPr>
      <p:guideLst>
        <p:guide orient="horz" pos="20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13054"/>
            <a:ext cx="7772400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2100"/>
            <a:ext cx="6400800" cy="1656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23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51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506"/>
            <a:ext cx="2057400" cy="25800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506"/>
            <a:ext cx="6019800" cy="25800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8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4115"/>
            <a:ext cx="7772400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46576"/>
            <a:ext cx="7772400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3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05021"/>
            <a:ext cx="4038600" cy="19965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5021"/>
            <a:ext cx="4038600" cy="19965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1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508"/>
            <a:ext cx="8229600" cy="10800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0539"/>
            <a:ext cx="4040188" cy="6045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5057"/>
            <a:ext cx="4040188" cy="3733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450539"/>
            <a:ext cx="4041775" cy="6045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055057"/>
            <a:ext cx="4041775" cy="3733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0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3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55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58008"/>
            <a:ext cx="300831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8008"/>
            <a:ext cx="511175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356038"/>
            <a:ext cx="3008313" cy="44326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8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36123"/>
            <a:ext cx="548640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9017"/>
            <a:ext cx="548640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1639"/>
            <a:ext cx="5486400" cy="760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9508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2042"/>
            <a:ext cx="8229600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06163"/>
            <a:ext cx="2133600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D692-5138-408E-A6A1-65F96F6FB4D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06163"/>
            <a:ext cx="2895600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06163"/>
            <a:ext cx="2133600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1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98971" y="3200081"/>
            <a:ext cx="4661695" cy="30556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>
            <a:off x="919695" y="4437061"/>
            <a:ext cx="32035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52733" y="3204526"/>
            <a:ext cx="3694828" cy="30556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1246717" y="3728401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conv 1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85673" y="3734117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pool 1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31029" y="3734117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pool 2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204772" y="3728401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conv 2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2367" y="4998401"/>
            <a:ext cx="381000" cy="1168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labels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50125" y="3734116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conv 3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59162" y="4437061"/>
            <a:ext cx="27463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9467" y="3728401"/>
            <a:ext cx="5334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750259" y="3729988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pool 4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178887" y="3729988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fc 5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621793" y="3729988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fc 6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314267" y="3745228"/>
            <a:ext cx="3810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171868" y="4453892"/>
            <a:ext cx="0" cy="11414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697745" y="3735703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conv 3’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224002" y="3729988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conv 4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930418" y="3499801"/>
            <a:ext cx="0" cy="228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21529" y="3499801"/>
            <a:ext cx="265906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26543" y="5587364"/>
            <a:ext cx="704532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935942" y="3763326"/>
            <a:ext cx="3810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780367" y="4453892"/>
            <a:ext cx="0" cy="8747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768462" y="5328601"/>
            <a:ext cx="218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939843" y="5181126"/>
            <a:ext cx="2381" cy="15716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571067" y="3509329"/>
            <a:ext cx="0" cy="91678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061476" y="3263585"/>
            <a:ext cx="2385" cy="281283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152" y="3163890"/>
            <a:ext cx="1028700" cy="4121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GPU 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66602" y="3163890"/>
            <a:ext cx="1028700" cy="4121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GPU 2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409295" y="1074102"/>
            <a:ext cx="51739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872845" y="344487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conv 1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411801" y="350203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pool 1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357157" y="350203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pool 2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828767" y="344487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pool 4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57395" y="344487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fc 5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700301" y="344487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fc 6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392775" y="359727"/>
            <a:ext cx="3810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50376" y="1073150"/>
            <a:ext cx="0" cy="1079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472798" y="2152650"/>
            <a:ext cx="4783931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830900" y="344487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conv 2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358495" y="1614487"/>
            <a:ext cx="381000" cy="1168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labels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776253" y="350202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conv 3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015595" y="344487"/>
            <a:ext cx="5334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302510" y="344487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conv 4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Left Brace 1"/>
          <p:cNvSpPr/>
          <p:nvPr/>
        </p:nvSpPr>
        <p:spPr>
          <a:xfrm rot="16200000">
            <a:off x="3421596" y="1171049"/>
            <a:ext cx="258761" cy="3482442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Left Brace 74"/>
          <p:cNvSpPr/>
          <p:nvPr/>
        </p:nvSpPr>
        <p:spPr>
          <a:xfrm rot="16200000">
            <a:off x="6242774" y="1218291"/>
            <a:ext cx="269826" cy="3246625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Wojtek</dc:creator>
  <cp:lastModifiedBy>Wojciech Dziwulski</cp:lastModifiedBy>
  <cp:revision>2</cp:revision>
  <dcterms:created xsi:type="dcterms:W3CDTF">2016-11-30T01:21:13Z</dcterms:created>
  <dcterms:modified xsi:type="dcterms:W3CDTF">2017-03-28T15:33:26Z</dcterms:modified>
</cp:coreProperties>
</file>