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640763" cy="3240088"/>
  <p:notesSz cx="6858000" cy="9144000"/>
  <p:defaultTextStyle>
    <a:defPPr>
      <a:defRPr lang="pl-PL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68" d="100"/>
          <a:sy n="168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530264"/>
            <a:ext cx="648057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701796"/>
            <a:ext cx="648057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72505"/>
            <a:ext cx="1863165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72505"/>
            <a:ext cx="5481484" cy="274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807773"/>
            <a:ext cx="7452658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168309"/>
            <a:ext cx="7452658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862523"/>
            <a:ext cx="3672324" cy="2055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862523"/>
            <a:ext cx="3672324" cy="2055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72505"/>
            <a:ext cx="7452658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794272"/>
            <a:ext cx="36554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183532"/>
            <a:ext cx="3655447" cy="1740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794272"/>
            <a:ext cx="367345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183532"/>
            <a:ext cx="3673450" cy="1740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16006"/>
            <a:ext cx="278687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466513"/>
            <a:ext cx="437438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972026"/>
            <a:ext cx="278687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16006"/>
            <a:ext cx="278687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466513"/>
            <a:ext cx="437438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972026"/>
            <a:ext cx="278687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72505"/>
            <a:ext cx="745265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862523"/>
            <a:ext cx="745265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3003082"/>
            <a:ext cx="19441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FEF8-3B32-3242-861B-07BCFDE142AA}" type="datetimeFigureOut">
              <a:rPr lang="pl-PL" smtClean="0"/>
              <a:t>24.03.2017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3003082"/>
            <a:ext cx="29162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3003082"/>
            <a:ext cx="19441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BBB8-0490-CB43-8C23-27DDFF821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77264" y="365161"/>
            <a:ext cx="4114799" cy="285335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number_sequences</a:t>
            </a:r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conv3’.data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for number_net1_epochs: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>
                <a:latin typeface="Consolas" charset="0"/>
                <a:ea typeface="Consolas" charset="0"/>
                <a:cs typeface="Consolas" charset="0"/>
              </a:rPr>
              <a:t>net1.forward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calculate</a:t>
            </a:r>
            <a:r>
              <a:rPr lang="hr-HR" sz="1400" spc="5" dirty="0">
                <a:latin typeface="Consolas"/>
                <a:cs typeface="Consolas"/>
              </a:rPr>
              <a:t> </a:t>
            </a:r>
            <a:r>
              <a:rPr lang="hr-HR" sz="1400" spc="5" dirty="0" err="1">
                <a:latin typeface="Consolas"/>
                <a:cs typeface="Consolas"/>
              </a:rPr>
              <a:t>loss</a:t>
            </a:r>
            <a:r>
              <a:rPr lang="hr-HR" sz="1400" spc="5" dirty="0">
                <a:latin typeface="Consolas"/>
                <a:cs typeface="Consolas"/>
              </a:rPr>
              <a:t>=|</a:t>
            </a:r>
            <a:r>
              <a:rPr lang="hr-HR" sz="1400" spc="-10" dirty="0">
                <a:latin typeface="Consolas"/>
                <a:cs typeface="Consolas"/>
              </a:rPr>
              <a:t>|</a:t>
            </a:r>
            <a:r>
              <a:rPr lang="hr-HR" sz="1400" spc="5" dirty="0">
                <a:latin typeface="Consolas"/>
                <a:cs typeface="Consolas"/>
              </a:rPr>
              <a:t>c</a:t>
            </a:r>
            <a:r>
              <a:rPr lang="hr-HR" sz="1400" spc="-10" dirty="0">
                <a:latin typeface="Consolas"/>
                <a:cs typeface="Consolas"/>
              </a:rPr>
              <a:t>o</a:t>
            </a:r>
            <a:r>
              <a:rPr lang="hr-HR" sz="1400" spc="5" dirty="0">
                <a:latin typeface="Consolas"/>
                <a:cs typeface="Consolas"/>
              </a:rPr>
              <a:t>nv</a:t>
            </a:r>
            <a:r>
              <a:rPr lang="hr-HR" sz="1400" spc="10" dirty="0">
                <a:latin typeface="Consolas"/>
                <a:cs typeface="Consolas"/>
              </a:rPr>
              <a:t>3</a:t>
            </a:r>
            <a:r>
              <a:rPr lang="hr-HR" sz="1400" spc="5" dirty="0">
                <a:latin typeface="Consolas"/>
                <a:cs typeface="Consolas"/>
              </a:rPr>
              <a:t>-c</a:t>
            </a:r>
            <a:r>
              <a:rPr lang="hr-HR" sz="1400" spc="-10" dirty="0">
                <a:latin typeface="Consolas"/>
                <a:cs typeface="Consolas"/>
              </a:rPr>
              <a:t>o</a:t>
            </a:r>
            <a:r>
              <a:rPr lang="hr-HR" sz="1400" spc="5" dirty="0">
                <a:latin typeface="Consolas"/>
                <a:cs typeface="Consolas"/>
              </a:rPr>
              <a:t>n</a:t>
            </a:r>
            <a:r>
              <a:rPr lang="hr-HR" sz="1400" spc="-10" dirty="0">
                <a:latin typeface="Consolas"/>
                <a:cs typeface="Consolas"/>
              </a:rPr>
              <a:t>v</a:t>
            </a:r>
            <a:r>
              <a:rPr lang="hr-HR" sz="1400" spc="5" dirty="0">
                <a:latin typeface="Consolas"/>
                <a:cs typeface="Consolas"/>
              </a:rPr>
              <a:t>3</a:t>
            </a:r>
            <a:r>
              <a:rPr lang="hr-HR" sz="1400" spc="-10" dirty="0">
                <a:latin typeface="Consolas"/>
                <a:cs typeface="Consolas"/>
              </a:rPr>
              <a:t>’</a:t>
            </a:r>
            <a:r>
              <a:rPr lang="hr-HR" sz="1400" spc="5" dirty="0">
                <a:latin typeface="Consolas"/>
                <a:cs typeface="Consolas"/>
              </a:rPr>
              <a:t>||</a:t>
            </a:r>
            <a:r>
              <a:rPr lang="hr-HR" sz="1400" spc="-10" dirty="0">
                <a:latin typeface="Consolas"/>
                <a:cs typeface="Consolas"/>
              </a:rPr>
              <a:t>^</a:t>
            </a:r>
            <a:r>
              <a:rPr lang="hr-HR" sz="1400" dirty="0">
                <a:latin typeface="Consolas"/>
                <a:cs typeface="Consolas"/>
              </a:rPr>
              <a:t>2</a:t>
            </a:r>
            <a:endParaRPr lang="pl-PL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>
                <a:latin typeface="Consolas" charset="0"/>
                <a:ea typeface="Consolas" charset="0"/>
                <a:cs typeface="Consolas" charset="0"/>
              </a:rPr>
              <a:t>net1.backward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save</a:t>
            </a:r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pool2.data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endParaRPr lang="pl-PL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PoleTekstowe 4"/>
          <p:cNvSpPr txBox="1"/>
          <p:nvPr/>
        </p:nvSpPr>
        <p:spPr>
          <a:xfrm>
            <a:off x="4448713" y="360799"/>
            <a:ext cx="4114799" cy="28577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number_sequences</a:t>
            </a:r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...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pool2.data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for number_net2_epochs: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>
                <a:latin typeface="Consolas" charset="0"/>
                <a:ea typeface="Consolas" charset="0"/>
                <a:cs typeface="Consolas" charset="0"/>
              </a:rPr>
              <a:t>net2.forward</a:t>
            </a: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dirty="0" err="1">
                <a:latin typeface="Consolas"/>
                <a:cs typeface="Consolas"/>
              </a:rPr>
              <a:t>ca</a:t>
            </a:r>
            <a:r>
              <a:rPr lang="pl-PL" sz="1400" spc="10" dirty="0" err="1">
                <a:latin typeface="Consolas"/>
                <a:cs typeface="Consolas"/>
              </a:rPr>
              <a:t>l</a:t>
            </a:r>
            <a:r>
              <a:rPr lang="pl-PL" sz="1400" dirty="0" err="1">
                <a:latin typeface="Consolas"/>
                <a:cs typeface="Consolas"/>
              </a:rPr>
              <a:t>cul</a:t>
            </a:r>
            <a:r>
              <a:rPr lang="pl-PL" sz="1400" spc="5" dirty="0" err="1">
                <a:latin typeface="Consolas"/>
                <a:cs typeface="Consolas"/>
              </a:rPr>
              <a:t>at</a:t>
            </a:r>
            <a:r>
              <a:rPr lang="pl-PL" sz="1400" dirty="0" err="1">
                <a:latin typeface="Consolas"/>
                <a:cs typeface="Consolas"/>
              </a:rPr>
              <a:t>e</a:t>
            </a:r>
            <a:r>
              <a:rPr lang="pl-PL" sz="1400" dirty="0">
                <a:latin typeface="Consolas"/>
                <a:cs typeface="Consolas"/>
              </a:rPr>
              <a:t> </a:t>
            </a:r>
            <a:r>
              <a:rPr lang="pl-PL" sz="1400" spc="10" dirty="0" err="1">
                <a:latin typeface="Consolas"/>
                <a:cs typeface="Consolas"/>
              </a:rPr>
              <a:t>l</a:t>
            </a:r>
            <a:r>
              <a:rPr lang="pl-PL" sz="1400" dirty="0" err="1">
                <a:latin typeface="Consolas"/>
                <a:cs typeface="Consolas"/>
              </a:rPr>
              <a:t>oss</a:t>
            </a:r>
            <a:r>
              <a:rPr lang="pl-PL" sz="1400" spc="5" dirty="0">
                <a:latin typeface="Consolas"/>
                <a:cs typeface="Consolas"/>
              </a:rPr>
              <a:t> </a:t>
            </a:r>
            <a:r>
              <a:rPr lang="pl-PL" sz="1400" dirty="0">
                <a:latin typeface="Consolas"/>
                <a:cs typeface="Consolas"/>
              </a:rPr>
              <a:t>= </a:t>
            </a:r>
            <a:r>
              <a:rPr lang="pl-PL" sz="1400" spc="10" dirty="0">
                <a:latin typeface="Consolas"/>
                <a:cs typeface="Consolas"/>
              </a:rPr>
              <a:t>|</a:t>
            </a:r>
            <a:r>
              <a:rPr lang="pl-PL" sz="1400" dirty="0">
                <a:latin typeface="Consolas"/>
                <a:cs typeface="Consolas"/>
              </a:rPr>
              <a:t>|la</a:t>
            </a:r>
            <a:r>
              <a:rPr lang="pl-PL" sz="1400" spc="5" dirty="0">
                <a:latin typeface="Consolas"/>
                <a:cs typeface="Consolas"/>
              </a:rPr>
              <a:t>be</a:t>
            </a:r>
            <a:r>
              <a:rPr lang="pl-PL" sz="1400" dirty="0">
                <a:latin typeface="Consolas"/>
                <a:cs typeface="Consolas"/>
              </a:rPr>
              <a:t>l</a:t>
            </a:r>
            <a:r>
              <a:rPr lang="pl-PL" sz="1400" spc="15" dirty="0">
                <a:latin typeface="Consolas"/>
                <a:cs typeface="Consolas"/>
              </a:rPr>
              <a:t>s</a:t>
            </a:r>
            <a:r>
              <a:rPr lang="pl-PL" sz="1400" spc="5" dirty="0">
                <a:latin typeface="Consolas"/>
                <a:cs typeface="Consolas"/>
              </a:rPr>
              <a:t>-</a:t>
            </a:r>
            <a:r>
              <a:rPr lang="pl-PL" sz="1400" dirty="0">
                <a:latin typeface="Consolas"/>
                <a:cs typeface="Consolas"/>
              </a:rPr>
              <a:t>fc6</a:t>
            </a:r>
            <a:r>
              <a:rPr lang="pl-PL" sz="1400" spc="5" dirty="0">
                <a:latin typeface="Consolas"/>
                <a:cs typeface="Consolas"/>
              </a:rPr>
              <a:t>|</a:t>
            </a:r>
            <a:r>
              <a:rPr lang="pl-PL" sz="1400" dirty="0">
                <a:latin typeface="Consolas"/>
                <a:cs typeface="Consolas"/>
              </a:rPr>
              <a:t>|^2</a:t>
            </a:r>
            <a:endParaRPr lang="pl-PL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400" b="1" dirty="0">
                <a:latin typeface="Consolas" charset="0"/>
                <a:ea typeface="Consolas" charset="0"/>
                <a:cs typeface="Consolas" charset="0"/>
              </a:rPr>
              <a:t>net2.backward</a:t>
            </a:r>
          </a:p>
          <a:p>
            <a:r>
              <a:rPr lang="pl-PL" sz="14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400" dirty="0" err="1">
                <a:latin typeface="Consolas" charset="0"/>
                <a:ea typeface="Consolas" charset="0"/>
                <a:cs typeface="Consolas" charset="0"/>
              </a:rPr>
              <a:t>save</a:t>
            </a:r>
            <a:r>
              <a:rPr lang="pl-PL" sz="1400" dirty="0">
                <a:latin typeface="Consolas" charset="0"/>
                <a:ea typeface="Consolas" charset="0"/>
                <a:cs typeface="Consolas" charset="0"/>
              </a:rPr>
              <a:t> conv3’.data</a:t>
            </a:r>
            <a:endParaRPr lang="pl-PL" sz="1400" b="1" dirty="0">
              <a:latin typeface="Consolas"/>
              <a:cs typeface="Consolas"/>
            </a:endParaRPr>
          </a:p>
        </p:txBody>
      </p:sp>
      <p:sp>
        <p:nvSpPr>
          <p:cNvPr id="6" name="PoleTekstowe 3"/>
          <p:cNvSpPr txBox="1"/>
          <p:nvPr/>
        </p:nvSpPr>
        <p:spPr>
          <a:xfrm>
            <a:off x="1769928" y="13010"/>
            <a:ext cx="729471" cy="320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l-PL" sz="1400" b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GPU 1</a:t>
            </a:r>
            <a:endParaRPr lang="pl-PL" sz="1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PoleTekstowe 3"/>
          <p:cNvSpPr txBox="1"/>
          <p:nvPr/>
        </p:nvSpPr>
        <p:spPr>
          <a:xfrm>
            <a:off x="6141373" y="13010"/>
            <a:ext cx="729471" cy="320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l-PL" sz="1400" b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GPU 2</a:t>
            </a:r>
            <a:endParaRPr lang="pl-PL" sz="1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63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Motyw pakietu Office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Dziwulski</dc:creator>
  <cp:lastModifiedBy>Wojciech Dziwulski</cp:lastModifiedBy>
  <cp:revision>3</cp:revision>
  <cp:lastPrinted>2017-03-24T06:07:06Z</cp:lastPrinted>
  <dcterms:created xsi:type="dcterms:W3CDTF">2017-03-07T06:35:38Z</dcterms:created>
  <dcterms:modified xsi:type="dcterms:W3CDTF">2017-03-24T06:07:06Z</dcterms:modified>
</cp:coreProperties>
</file>