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040313" cy="57785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 snapToObjects="1">
      <p:cViewPr>
        <p:scale>
          <a:sx n="113" d="100"/>
          <a:sy n="113" d="100"/>
        </p:scale>
        <p:origin x="176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945695"/>
            <a:ext cx="4284266" cy="2011774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3035050"/>
            <a:ext cx="3780235" cy="1395133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C73A-F493-C249-8CE0-D283B1DB7CB5}" type="datetimeFigureOut">
              <a:rPr lang="pl-PL" smtClean="0"/>
              <a:t>10.02.2017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809-0A12-3B44-B341-E24FA09A17A1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C73A-F493-C249-8CE0-D283B1DB7CB5}" type="datetimeFigureOut">
              <a:rPr lang="pl-PL" smtClean="0"/>
              <a:t>10.02.2017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809-0A12-3B44-B341-E24FA09A17A1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307651"/>
            <a:ext cx="1086817" cy="4897012"/>
          </a:xfrm>
        </p:spPr>
        <p:txBody>
          <a:bodyPr vert="eaVert"/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307651"/>
            <a:ext cx="3197449" cy="48970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C73A-F493-C249-8CE0-D283B1DB7CB5}" type="datetimeFigureOut">
              <a:rPr lang="pl-PL" smtClean="0"/>
              <a:t>10.02.2017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809-0A12-3B44-B341-E24FA09A17A1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C73A-F493-C249-8CE0-D283B1DB7CB5}" type="datetimeFigureOut">
              <a:rPr lang="pl-PL" smtClean="0"/>
              <a:t>10.02.2017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809-0A12-3B44-B341-E24FA09A17A1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440614"/>
            <a:ext cx="4347270" cy="2403695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867049"/>
            <a:ext cx="4347270" cy="1264046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C73A-F493-C249-8CE0-D283B1DB7CB5}" type="datetimeFigureOut">
              <a:rPr lang="pl-PL" smtClean="0"/>
              <a:t>10.02.2017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809-0A12-3B44-B341-E24FA09A17A1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538258"/>
            <a:ext cx="2142133" cy="366640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538258"/>
            <a:ext cx="2142133" cy="366640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C73A-F493-C249-8CE0-D283B1DB7CB5}" type="datetimeFigureOut">
              <a:rPr lang="pl-PL" smtClean="0"/>
              <a:t>10.02.2017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809-0A12-3B44-B341-E24FA09A17A1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07653"/>
            <a:ext cx="4347270" cy="1116910"/>
          </a:xfrm>
        </p:spPr>
        <p:txBody>
          <a:bodyPr/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416536"/>
            <a:ext cx="2132288" cy="694222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2110757"/>
            <a:ext cx="2132288" cy="310460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416536"/>
            <a:ext cx="2142790" cy="694222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2110757"/>
            <a:ext cx="2142790" cy="310460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C73A-F493-C249-8CE0-D283B1DB7CB5}" type="datetimeFigureOut">
              <a:rPr lang="pl-PL" smtClean="0"/>
              <a:t>10.02.2017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809-0A12-3B44-B341-E24FA09A17A1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C73A-F493-C249-8CE0-D283B1DB7CB5}" type="datetimeFigureOut">
              <a:rPr lang="pl-PL" smtClean="0"/>
              <a:t>10.02.2017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809-0A12-3B44-B341-E24FA09A17A1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C73A-F493-C249-8CE0-D283B1DB7CB5}" type="datetimeFigureOut">
              <a:rPr lang="pl-PL" smtClean="0"/>
              <a:t>10.02.2017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809-0A12-3B44-B341-E24FA09A17A1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85233"/>
            <a:ext cx="1625632" cy="1348317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831998"/>
            <a:ext cx="2551658" cy="4106480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733550"/>
            <a:ext cx="1625632" cy="3211616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C73A-F493-C249-8CE0-D283B1DB7CB5}" type="datetimeFigureOut">
              <a:rPr lang="pl-PL" smtClean="0"/>
              <a:t>10.02.2017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809-0A12-3B44-B341-E24FA09A17A1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85233"/>
            <a:ext cx="1625632" cy="1348317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831998"/>
            <a:ext cx="2551658" cy="4106480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pl-PL" smtClean="0"/>
              <a:t>Przeciągnij obraz na symbol zastępczy lub kliknij ikonę, aby go dodać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733550"/>
            <a:ext cx="1625632" cy="3211616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C73A-F493-C249-8CE0-D283B1DB7CB5}" type="datetimeFigureOut">
              <a:rPr lang="pl-PL" smtClean="0"/>
              <a:t>10.02.2017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809-0A12-3B44-B341-E24FA09A17A1}" type="slidenum">
              <a:rPr lang="pl-PL" smtClean="0"/>
              <a:t>‹nr›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307653"/>
            <a:ext cx="4347270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538258"/>
            <a:ext cx="4347270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5355815"/>
            <a:ext cx="113407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DC73A-F493-C249-8CE0-D283B1DB7CB5}" type="datetimeFigureOut">
              <a:rPr lang="pl-PL" smtClean="0"/>
              <a:t>10.02.2017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5355815"/>
            <a:ext cx="1701106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5355815"/>
            <a:ext cx="113407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57809-0A12-3B44-B341-E24FA09A17A1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530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2" t="3914" r="6916" b="34915"/>
          <a:stretch/>
        </p:blipFill>
        <p:spPr>
          <a:xfrm>
            <a:off x="203200" y="274320"/>
            <a:ext cx="4693920" cy="254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3" t="5782" r="6734" b="34752"/>
          <a:stretch/>
        </p:blipFill>
        <p:spPr>
          <a:xfrm>
            <a:off x="193040" y="2987040"/>
            <a:ext cx="4714240" cy="2468880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2266825" y="2726489"/>
            <a:ext cx="626629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266824" y="5345734"/>
            <a:ext cx="626629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922197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Niestandardowy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Wojciech Dziwulski</dc:creator>
  <cp:lastModifiedBy>Wojciech Dziwulski</cp:lastModifiedBy>
  <cp:revision>2</cp:revision>
  <dcterms:created xsi:type="dcterms:W3CDTF">2017-02-09T16:22:20Z</dcterms:created>
  <dcterms:modified xsi:type="dcterms:W3CDTF">2017-02-09T16:30:46Z</dcterms:modified>
</cp:coreProperties>
</file>