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59" r:id="rId5"/>
    <p:sldId id="265" r:id="rId6"/>
    <p:sldId id="296" r:id="rId7"/>
    <p:sldId id="261" r:id="rId8"/>
    <p:sldId id="267" r:id="rId9"/>
    <p:sldId id="260" r:id="rId11"/>
    <p:sldId id="294" r:id="rId12"/>
    <p:sldId id="262" r:id="rId13"/>
    <p:sldId id="321" r:id="rId14"/>
    <p:sldId id="263" r:id="rId15"/>
    <p:sldId id="316" r:id="rId16"/>
    <p:sldId id="319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microsoft.com/office/2007/relationships/media" Target="file:///C:\Users\&#24352;&#38451;\Desktop\&#24207;&#21015;%2001_1.mp4" TargetMode="External"/><Relationship Id="rId1" Type="http://schemas.openxmlformats.org/officeDocument/2006/relationships/video" Target="file:///C:\Users\&#24352;&#38451;\Desktop\&#24207;&#21015;%2001_1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3256" y="383689"/>
            <a:ext cx="14020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齐鲁软件大赛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07560" y="2680788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极限跳跃者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5323" y="3377357"/>
            <a:ext cx="8301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——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funcode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平台的创新设计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265295" y="5039568"/>
            <a:ext cx="3840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参赛团队：山科特别行动组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03558" y="5750133"/>
            <a:ext cx="19805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89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827"/>
            <a:ext cx="2788538" cy="726517"/>
            <a:chOff x="4647692" y="4089244"/>
            <a:chExt cx="2788538" cy="726517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9244"/>
              <a:ext cx="1919072" cy="726517"/>
              <a:chOff x="5517158" y="4014678"/>
              <a:chExt cx="1919072" cy="72651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678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序列 01_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650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57401" y="207789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964"/>
            <a:ext cx="1260496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5671" y="2153642"/>
            <a:ext cx="202977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5985" y="3021648"/>
            <a:ext cx="9074150" cy="11703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团队精神：共同进步，共同成长，互相激励，永不言败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言败相激励，永不言败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实践出真知：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通过这次比赛，深深的体会到了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纸上得来终觉浅，绝知此     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	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事要躬行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的道理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2007235" y="2266950"/>
            <a:ext cx="76200" cy="2315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57401" y="207789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9162"/>
              <a:ext cx="1919072" cy="713819"/>
              <a:chOff x="9243473" y="2937131"/>
              <a:chExt cx="1919072" cy="71381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7131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特别感谢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782"/>
                <a:ext cx="8225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感谢老师们精心培养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2960" y="590994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参赛团队：山科特别行动组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241803" y="2456815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800204" y="2797413"/>
            <a:ext cx="1919072" cy="777318"/>
            <a:chOff x="1800204" y="2886313"/>
            <a:chExt cx="1919072" cy="777318"/>
          </a:xfrm>
        </p:grpSpPr>
        <p:sp>
          <p:nvSpPr>
            <p:cNvPr id="76" name="矩形 75"/>
            <p:cNvSpPr/>
            <p:nvPr/>
          </p:nvSpPr>
          <p:spPr>
            <a:xfrm>
              <a:off x="1800204" y="2886313"/>
              <a:ext cx="1919072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作品概述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800204" y="4076544"/>
            <a:ext cx="1919072" cy="751917"/>
            <a:chOff x="1800204" y="4087611"/>
            <a:chExt cx="1919072" cy="751917"/>
          </a:xfrm>
        </p:grpSpPr>
        <p:sp>
          <p:nvSpPr>
            <p:cNvPr id="82" name="矩形 81"/>
            <p:cNvSpPr/>
            <p:nvPr/>
          </p:nvSpPr>
          <p:spPr>
            <a:xfrm>
              <a:off x="1800204" y="4087611"/>
              <a:ext cx="1919072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游戏展示</a:t>
              </a:r>
              <a:endParaRPr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1010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SUMMERY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3432"/>
              <a:ext cx="802204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04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797655"/>
            <a:ext cx="2741382" cy="760324"/>
            <a:chOff x="4694848" y="2805910"/>
            <a:chExt cx="2741382" cy="76032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910"/>
              <a:ext cx="1919072" cy="760324"/>
              <a:chOff x="5517158" y="2886313"/>
              <a:chExt cx="1919072" cy="76032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6313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制作过程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721"/>
              <a:ext cx="797404" cy="720643"/>
              <a:chOff x="4428148" y="2897395"/>
              <a:chExt cx="797404" cy="7206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7395"/>
                <a:ext cx="79740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647692" y="4089243"/>
            <a:ext cx="2788538" cy="726518"/>
            <a:chOff x="4647692" y="4089243"/>
            <a:chExt cx="2788538" cy="7265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9243"/>
              <a:ext cx="1919072" cy="726518"/>
              <a:chOff x="5517158" y="4014677"/>
              <a:chExt cx="1919072" cy="726518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677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2725037" cy="720000"/>
            <a:chOff x="8437508" y="2825759"/>
            <a:chExt cx="2725037" cy="72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9243473" y="2829162"/>
              <a:ext cx="1919072" cy="713819"/>
              <a:chOff x="9243473" y="2937131"/>
              <a:chExt cx="1919072" cy="713819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243473" y="2937131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作品设计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782"/>
                <a:ext cx="8225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05758" y="4092189"/>
            <a:ext cx="2756787" cy="720000"/>
            <a:chOff x="8405758" y="4092189"/>
            <a:chExt cx="2756787" cy="72000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9243473" y="4095593"/>
              <a:ext cx="1919072" cy="713818"/>
              <a:chOff x="9243473" y="4087610"/>
              <a:chExt cx="1919072" cy="71381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9243473" y="4087610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特别感谢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287"/>
            <a:ext cx="2758531" cy="777944"/>
            <a:chOff x="1163945" y="1717287"/>
            <a:chExt cx="2758531" cy="77794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287"/>
              <a:ext cx="1919072" cy="777944"/>
              <a:chOff x="1800204" y="2885687"/>
              <a:chExt cx="1919072" cy="7779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作品概述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5671" y="2153642"/>
            <a:ext cx="202977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作品简介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59626" y="3154656"/>
            <a:ext cx="8278174" cy="11703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《极限跳跃者》是一款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Funcode平台开发的一款敏捷过关类小游戏，这款游戏操作简单，可以让玩家通过键盘鼠标协调操作来控制游戏人物躲避各种障碍物，进而到达每个关卡出口，最终人物若通过所有关卡即游戏通关。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2007235" y="2266950"/>
            <a:ext cx="76200" cy="2315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5671" y="2153642"/>
            <a:ext cx="202977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游戏特点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5985" y="2496503"/>
            <a:ext cx="9074150" cy="2609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开发：采用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 GUI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开发，可扩展可移植，占用更小的内存，提升游戏流畅度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设计：采用黑，白，红，灰，蓝五种颜色，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达到界面协调统一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特色：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游戏中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如果玩家操作不合法，系统背景音效会给出提示音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根据颜色调配，速度设置，障碍物大小参数，来逐级增加游戏过关难度 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2007235" y="2266950"/>
            <a:ext cx="76200" cy="2315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721"/>
              <a:ext cx="797404" cy="720643"/>
              <a:chOff x="4428148" y="2897395"/>
              <a:chExt cx="797404" cy="72064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7395"/>
                <a:ext cx="79740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4039" y="1612900"/>
            <a:ext cx="11477961" cy="2681295"/>
            <a:chOff x="714039" y="1612900"/>
            <a:chExt cx="11477961" cy="2681295"/>
          </a:xfrm>
        </p:grpSpPr>
        <p:grpSp>
          <p:nvGrpSpPr>
            <p:cNvPr id="89" name="组合 88"/>
            <p:cNvGrpSpPr/>
            <p:nvPr/>
          </p:nvGrpSpPr>
          <p:grpSpPr>
            <a:xfrm>
              <a:off x="1561058" y="3679597"/>
              <a:ext cx="10630942" cy="614598"/>
              <a:chOff x="1295860" y="3011613"/>
              <a:chExt cx="7848143" cy="453719"/>
            </a:xfrm>
          </p:grpSpPr>
          <p:cxnSp>
            <p:nvCxnSpPr>
              <p:cNvPr id="90" name="肘形连接符 89"/>
              <p:cNvCxnSpPr>
                <a:stCxn id="88" idx="2"/>
              </p:cNvCxnSpPr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334946" y="3247597"/>
            <a:ext cx="864000" cy="864000"/>
            <a:chOff x="3766243" y="3247597"/>
            <a:chExt cx="864000" cy="864000"/>
          </a:xfrm>
        </p:grpSpPr>
        <p:sp>
          <p:nvSpPr>
            <p:cNvPr id="92" name="椭圆 91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17.09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15114" y="3247597"/>
            <a:ext cx="864000" cy="864000"/>
            <a:chOff x="6001948" y="3247597"/>
            <a:chExt cx="864000" cy="864000"/>
          </a:xfrm>
        </p:grpSpPr>
        <p:sp>
          <p:nvSpPr>
            <p:cNvPr id="93" name="椭圆 92"/>
            <p:cNvSpPr/>
            <p:nvPr/>
          </p:nvSpPr>
          <p:spPr>
            <a:xfrm>
              <a:off x="6001948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5896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17.08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3265" y="3247597"/>
            <a:ext cx="864000" cy="864000"/>
            <a:chOff x="8237653" y="3247597"/>
            <a:chExt cx="864000" cy="864000"/>
          </a:xfrm>
        </p:grpSpPr>
        <p:sp>
          <p:nvSpPr>
            <p:cNvPr id="95" name="椭圆 94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17.07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91855" y="3247597"/>
            <a:ext cx="864000" cy="864000"/>
            <a:chOff x="10473359" y="3247597"/>
            <a:chExt cx="864000" cy="864000"/>
          </a:xfrm>
        </p:grpSpPr>
        <p:sp>
          <p:nvSpPr>
            <p:cNvPr id="94" name="椭圆 93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17.</a:t>
              </a:r>
              <a:r>
                <a:rPr lang="en-US" dirty="0" smtClean="0">
                  <a:solidFill>
                    <a:schemeClr val="bg1"/>
                  </a:solidFill>
                </a:rPr>
                <a:t>06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9303385" y="1670685"/>
            <a:ext cx="23583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大功告成</a:t>
            </a:r>
            <a:endParaRPr lang="zh-CN" b="1" dirty="0"/>
          </a:p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84610" y="2048098"/>
            <a:ext cx="2569321" cy="9296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优化游戏代码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测试游戏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开发文档制作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30440" y="4376420"/>
            <a:ext cx="24231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后期实现</a:t>
            </a:r>
            <a:endParaRPr lang="zh-CN" altLang="en-US" b="1" dirty="0"/>
          </a:p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30238" y="4753847"/>
            <a:ext cx="2569321" cy="120967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游戏代码编写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处理游戏声音，图像，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人物细节，运动等方法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2021" y="4376287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前期策划</a:t>
            </a:r>
            <a:endParaRPr lang="zh-CN" b="1" dirty="0"/>
          </a:p>
        </p:txBody>
      </p:sp>
      <p:sp>
        <p:nvSpPr>
          <p:cNvPr id="33" name="矩形 32"/>
          <p:cNvSpPr/>
          <p:nvPr/>
        </p:nvSpPr>
        <p:spPr>
          <a:xfrm>
            <a:off x="2856023" y="4753847"/>
            <a:ext cx="2569321" cy="9296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团队组建成立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进行游戏前期策划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713105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8675" y="1679428"/>
            <a:ext cx="2277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中期制作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278674" y="2107788"/>
            <a:ext cx="2569321" cy="65024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游戏模块划分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组员根据分工进行深入学习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20305" y="199059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826"/>
            <a:ext cx="2694494" cy="751918"/>
            <a:chOff x="1181643" y="1743313"/>
            <a:chExt cx="2694494" cy="751918"/>
          </a:xfrm>
        </p:grpSpPr>
        <p:grpSp>
          <p:nvGrpSpPr>
            <p:cNvPr id="25" name="组合 24"/>
            <p:cNvGrpSpPr/>
            <p:nvPr/>
          </p:nvGrpSpPr>
          <p:grpSpPr>
            <a:xfrm>
              <a:off x="1957065" y="1743313"/>
              <a:ext cx="1919072" cy="751918"/>
              <a:chOff x="1800204" y="4087610"/>
              <a:chExt cx="1919072" cy="7519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800204" y="4087610"/>
                <a:ext cx="1919072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作品设计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00204" y="4562529"/>
                <a:ext cx="1010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SUMMERY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3432"/>
                <a:ext cx="80220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964"/>
            <a:ext cx="1260496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作品设计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87014" y="4280884"/>
            <a:ext cx="1107577" cy="3812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XXXXX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488241" y="4471513"/>
            <a:ext cx="728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17900" y="730885"/>
            <a:ext cx="8578850" cy="5945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25550" y="873125"/>
            <a:ext cx="1101090" cy="5262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程序设计结构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3103880" y="873125"/>
            <a:ext cx="76835" cy="5908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1016</Words>
  <Application>WPS 演示</Application>
  <PresentationFormat>宽屏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阳阳</cp:lastModifiedBy>
  <cp:revision>84</cp:revision>
  <dcterms:created xsi:type="dcterms:W3CDTF">2016-04-16T23:42:00Z</dcterms:created>
  <dcterms:modified xsi:type="dcterms:W3CDTF">2019-08-29T02:33:17Z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