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4"/>
    <p:sldMasterId id="2147483667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6D594-A594-4EBA-B185-433267242EDA}" v="3" dt="2024-02-18T21:01:42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759" autoAdjust="0"/>
  </p:normalViewPr>
  <p:slideViewPr>
    <p:cSldViewPr snapToGrid="0">
      <p:cViewPr varScale="1">
        <p:scale>
          <a:sx n="69" d="100"/>
          <a:sy n="69" d="100"/>
        </p:scale>
        <p:origin x="18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2e7e1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2e7e1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8f41808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8f41808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8f41808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8f41808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30a66b0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30a66b0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30a66b0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30a66b0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3439bd05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3439bd05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439b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439b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3439bd05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3439bd05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439bd0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439bd0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87831c9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87831c9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3439bd05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3439bd05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eb618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eb618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662E7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50600" y="2522900"/>
            <a:ext cx="28428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Bit Algo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START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4394100" cy="9354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36225" y="808775"/>
            <a:ext cx="851100" cy="40560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329125" y="609600"/>
            <a:ext cx="875100" cy="42009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36564"/>
          <a:stretch/>
        </p:blipFill>
        <p:spPr>
          <a:xfrm>
            <a:off x="3600450" y="1049395"/>
            <a:ext cx="1943100" cy="13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tAlgo PLUS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Char char="●"/>
              <a:defRPr sz="30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○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■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9">
            <a:alphaModFix/>
          </a:blip>
          <a:srcRect l="19549" t="5468" r="14539" b="38449"/>
          <a:stretch/>
        </p:blipFill>
        <p:spPr>
          <a:xfrm>
            <a:off x="0" y="0"/>
            <a:ext cx="840101" cy="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PLUS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37050" y="-30175"/>
            <a:ext cx="9205200" cy="8187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9">
            <a:alphaModFix/>
          </a:blip>
          <a:srcRect l="19549" t="5469" r="14539" b="40432"/>
          <a:stretch/>
        </p:blipFill>
        <p:spPr>
          <a:xfrm>
            <a:off x="0" y="0"/>
            <a:ext cx="8401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START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37050" y="4678625"/>
            <a:ext cx="9205200" cy="5181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8</a:t>
            </a:r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900"/>
              <a:t>Dana jest tablica A oraz liczba k. Znaleźć liczbę różnych par elementów z tablicy A o różnicy równej k.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900"/>
              <a:t>Przykład: Dla tablicy [7,11,3,7,3,9,5] oraz k = 4 odpowiedź to 3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457200" y="742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9 (kolokwium)</a:t>
            </a:r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457200" y="102752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600"/>
              <a:t>Cyfra jednokrotna to taka, która występuje w danej liczbie dokładnie jeden raz. Cyfra wielokrotna to taka, która w liczbie występuje więcej niż jeden raz.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600"/>
              <a:t>Mówimy, że liczba naturalna A jest ładniejsza od liczby naturalnej B, jeżeli w liczbie A występuje więcej cyfr jednokrotnych niż w B, a jeżeli cyfr jednokrotnych jest tyle samo to ładniejsza jest ta liczba, która posiada mniej cyfr wielokrotnych. Na przykład: liczba 123 jest ładniejsza od 455, liczba 1266 jest ładniejsza od 114577, a liczby 2344 i 67333 są jednakowo ładne.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600"/>
              <a:t>Dana jest tablica T zawierająca liczby naturalne. Proszę zaimplementować funkcję: pretty_sort(T), która sortuje elementy tablicy T od najładniejszych do najmniej ładnych. Użyty algorytm powinien  być  możliwie  jak  najszybszy.  Proszę  w  rozwiązaniu  umieścić  1-2  zdaniowy  opis algorytmu oraz proszę oszacować jego złożoność czasową.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80775" y="1879474"/>
            <a:ext cx="8229600" cy="8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Zadania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</a:t>
            </a: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/>
              <a:t>Dane są dwa zbiory liczb, reprezentowane jako tablice rozmiarów m i n, gdzie m jest znacznie mniejsze od n. Zaproponuj algorytm, który sprawdzi, czy zbiory są rozłączne.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</a:t>
            </a: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/>
              <a:t>Dana jest tablica 2n liczb rzeczywistych. Zaproponuj algorytm, który podzieli te liczby na n par w taki sposób, że podział będzie miał najmniejszą maksymalną sumę liczb w parze. Przykładowo, dla liczb     (1, 3, 5, 9) możemy mieć podziały ((1,3),(5,9)), ((1,5),(3,9)), oraz ((1,9),(3,5)). Sumy par dla tych podziałów to (4, 14), (6, 12) oraz (10, 8), w związku z tym maksymalne sumy to 14, 12 oraz 10. Wynika z tego, że ostatni podział ma najmniejszą maksymalną sumę.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3</a:t>
            </a:r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pl" sz="1800"/>
              <a:t>Dana jest tablica liczb rzeczywistych wielkości n reprezentująca kopiec minimum (array-based heap). Mając daną liczbę rzeczywistą x sprawdź, czy k-ty najmniejszy element jest większy lub równy x.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4</a:t>
            </a:r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pl" sz="1900"/>
              <a:t>Dana jest nieskończona tablica A, gdzie pierwsze n pozycji zawiera posortowane liczby naturalne, a reszta tablicy ma wartości None. Nie jest dana wartość n. Przedstaw algorytm, który dla danej liczby naturalnej x znajdzie indeks w tablicy, pod którym znajduje się wartość x. Jeżeli nie ma jej w tablicy, to należy zwrócić None.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5</a:t>
            </a:r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700"/>
              <a:t>Dana jest posortowana rosnąco tablica A wielkości n zawierająca parami różne liczby naturalne. Podaj algorytm, który sprawdzi, czy jest taki indeks i, że</a:t>
            </a:r>
            <a:br>
              <a:rPr lang="pl" sz="1700"/>
            </a:br>
            <a:r>
              <a:rPr lang="pl" sz="1700"/>
              <a:t>A[i] == i.</a:t>
            </a:r>
            <a:endParaRPr sz="17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700"/>
              <a:t>Co zmieni się, jeżeli liczby będą po prostu całkowite, niekoniecznie naturalne?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6</a:t>
            </a:r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pl" sz="1900"/>
              <a:t>Dane jest n punktów na osi liczbowej jednowymiarowej. Napisz algorytm, który stwierdzi, w którym z nim należy wybudować dom, tak aby suma euklidesowych odległości od tego punktu do wszystkich pozostałych była minimalna. Należy zwrócić również tę sumę. Algorytm powinien być jak najszybszy.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7</a:t>
            </a:r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900"/>
              <a:t>Dane są trzy zbiory reprezentowane przez tablice: A, B i C. Napisz algorytm, który powie, czy istnieje taka trójka a, b, c z odpowiednio A, B, i C, że a + b = c.  Nie wolno korzystać ze słowników!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tAlgo ST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D6B5701D086649997A13A5DBC72FD5" ma:contentTypeVersion="14" ma:contentTypeDescription="Utwórz nowy dokument." ma:contentTypeScope="" ma:versionID="df6149d621fda5da4e3fe2fa1bbab9db">
  <xsd:schema xmlns:xsd="http://www.w3.org/2001/XMLSchema" xmlns:xs="http://www.w3.org/2001/XMLSchema" xmlns:p="http://schemas.microsoft.com/office/2006/metadata/properties" xmlns:ns2="400693cd-7a18-4189-a123-d5bae58d4416" xmlns:ns3="29d4117a-1e89-45f3-b90f-0ee1c7962459" targetNamespace="http://schemas.microsoft.com/office/2006/metadata/properties" ma:root="true" ma:fieldsID="70c5f80087a9e17228aff8a3093c136f" ns2:_="" ns3:_="">
    <xsd:import namespace="400693cd-7a18-4189-a123-d5bae58d4416"/>
    <xsd:import namespace="29d4117a-1e89-45f3-b90f-0ee1c79624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693cd-7a18-4189-a123-d5bae58d44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4117a-1e89-45f3-b90f-0ee1c796245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4569db-796e-47ce-a360-07567bff5f43}" ma:internalName="TaxCatchAll" ma:showField="CatchAllData" ma:web="29d4117a-1e89-45f3-b90f-0ee1c79624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4117a-1e89-45f3-b90f-0ee1c7962459" xsi:nil="true"/>
    <lcf76f155ced4ddcb4097134ff3c332f xmlns="400693cd-7a18-4189-a123-d5bae58d441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983DF6-37AB-4A9F-970A-311CF1CD3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693cd-7a18-4189-a123-d5bae58d4416"/>
    <ds:schemaRef ds:uri="29d4117a-1e89-45f3-b90f-0ee1c7962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A970FA-A94F-4787-B104-0151006D1E21}">
  <ds:schemaRefs>
    <ds:schemaRef ds:uri="400693cd-7a18-4189-a123-d5bae58d4416"/>
    <ds:schemaRef ds:uri="29d4117a-1e89-45f3-b90f-0ee1c7962459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1F32EB-4D8E-472B-9FCA-55F01326B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Pokaz na ekranie (16:9)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Nova Square</vt:lpstr>
      <vt:lpstr>Trebuchet MS</vt:lpstr>
      <vt:lpstr>Simple Light</vt:lpstr>
      <vt:lpstr>BitAlgo START</vt:lpstr>
      <vt:lpstr>Prezentacja programu PowerPoint</vt:lpstr>
      <vt:lpstr>Zadania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</vt:lpstr>
      <vt:lpstr>Zadanie 9 (kolokwium)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Michaluk</dc:creator>
  <cp:lastModifiedBy>Wojciech Michaluk</cp:lastModifiedBy>
  <cp:revision>2</cp:revision>
  <dcterms:modified xsi:type="dcterms:W3CDTF">2024-02-18T21:01:42Z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0x010100EBD6B5701D086649997A13A5DBC72FD5</vt:lpwstr>
  </property>
</Properties>
</file>