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  <p:sldMasterId id="2147483667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embeddedFontLst>
    <p:embeddedFont>
      <p:font typeface="Nova Square" panose="020B0604020202020204" charset="-18"/>
      <p:regular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3CD95-2877-4455-A6EC-026BB18F6FEE}" v="3" dt="2024-02-18T21:35:45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0891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2e7e1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2e7e1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1c9395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1c9395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1c93959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1c93959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cae8acd4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1cae8acd4_8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30a66b0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30a66b0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30a66b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30a66b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c27be3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c27be3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30a66b0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30a66b0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cae8acd4_4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cae8acd4_4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cae8acd4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cae8acd4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cae8acd4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cae8acd4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Rozwiązanie w Cormenie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cae8acd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cae8acd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cae8acd4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cae8acd4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662E7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50600" y="2522900"/>
            <a:ext cx="28428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Bit Algo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START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4394100" cy="9354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36225" y="808775"/>
            <a:ext cx="851100" cy="40560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329125" y="609600"/>
            <a:ext cx="875100" cy="42009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36564"/>
          <a:stretch/>
        </p:blipFill>
        <p:spPr>
          <a:xfrm>
            <a:off x="3600450" y="1049395"/>
            <a:ext cx="1943100" cy="13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tAlgo PLUS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Char char="●"/>
              <a:defRPr sz="30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○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■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9">
            <a:alphaModFix/>
          </a:blip>
          <a:srcRect l="19549" t="5468" r="14539" b="38449"/>
          <a:stretch/>
        </p:blipFill>
        <p:spPr>
          <a:xfrm>
            <a:off x="0" y="0"/>
            <a:ext cx="840101" cy="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PLUS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37050" y="-30175"/>
            <a:ext cx="9205200" cy="8187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9">
            <a:alphaModFix/>
          </a:blip>
          <a:srcRect l="19549" t="5469" r="14539" b="40432"/>
          <a:stretch/>
        </p:blipFill>
        <p:spPr>
          <a:xfrm>
            <a:off x="0" y="0"/>
            <a:ext cx="8401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START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37050" y="4678625"/>
            <a:ext cx="9205200" cy="5181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sejournal.com/top-50-dynamic-programming-practice-problems-4208fed71aa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8</a:t>
            </a: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246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Dostając na wejściu string złożony z liter a-z, zwrócić najdłuższy jego fragment, który jest palindromem.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Palindrom to ciąg znaków, który wygląda tak samo czytany zarówno od lewej, jak i od prawej strony.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9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246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Znajdź długość najdłuższej ścieżki prostej w acyklicznym grafie skierowanym.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Inne przykłady i zadania</a:t>
            </a:r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Te i wiele innych przykładów zadań z rozwiązaniami i kodem (w C++) znajdziecie w tym linku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pl"/>
            </a:br>
            <a:r>
              <a:rPr lang="pl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https://blog.usejournal.com/top-50-dynamic-programming-practice-problems-4208fed71aa3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pl"/>
            </a:br>
            <a:r>
              <a:rPr lang="pl" sz="1400"/>
              <a:t>Część z tych zadań wymaga jednak dodatkowych struktur takich jak hashmapy, a część nie wymaga, ale autor i tak z nich korzysta</a:t>
            </a:r>
            <a:br>
              <a:rPr lang="pl" sz="1400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57200" y="2067999"/>
            <a:ext cx="8229600" cy="8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Programowanie dynamiczne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405325" y="788400"/>
            <a:ext cx="87387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1: Cięcie pręta</a:t>
            </a:r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405325" y="1359000"/>
            <a:ext cx="8288400" cy="3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Firma kupuje długie stalowe pręty i tnie je na kawałki, które sprzedaje. Kawałki mają długość w metrach wyrażoną zawsze liczbą naturalną. Dla kawałka długości n metrów znane są ceny kawałków długości 1, 2, …, n metrów. Firma chce znać maksymalny zysk, który może uzyskać z pocięcia i sprzedania pręta długości n.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2</a:t>
            </a: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872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Zmodyfikuj rozwiązanie problemu cięcia stalowych prętów tak, aby konstruowało i zwracało także rozwiązanie, tj. listę długości prętów o największej cenie.</a:t>
            </a:r>
            <a:br>
              <a:rPr lang="pl" sz="1400"/>
            </a:br>
            <a:r>
              <a:rPr lang="pl" sz="1400"/>
              <a:t>Podpowiedź: bottom-up będzie łatwiej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0" y="845675"/>
            <a:ext cx="86724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 Zadanie 3: Rekurencyjne schody Amazona</a:t>
            </a:r>
            <a:endParaRPr sz="2400"/>
          </a:p>
        </p:txBody>
      </p:sp>
      <p:sp>
        <p:nvSpPr>
          <p:cNvPr id="106" name="Google Shape;106;p25"/>
          <p:cNvSpPr txBox="1"/>
          <p:nvPr/>
        </p:nvSpPr>
        <p:spPr>
          <a:xfrm>
            <a:off x="53700" y="2676000"/>
            <a:ext cx="87927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b="1">
                <a:solidFill>
                  <a:srgbClr val="662E7D"/>
                </a:solidFill>
              </a:rPr>
              <a:t>	      </a:t>
            </a:r>
            <a:endParaRPr sz="1300" b="1">
              <a:solidFill>
                <a:srgbClr val="662E7D"/>
              </a:solidFill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53700" y="1735800"/>
            <a:ext cx="8642100" cy="30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4293650" y="1298575"/>
            <a:ext cx="4920000" cy="3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9900FF"/>
              </a:solidFill>
              <a:highlight>
                <a:srgbClr val="F3F3F3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204300" y="1610175"/>
            <a:ext cx="8468100" cy="30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900FF"/>
                </a:solidFill>
                <a:latin typeface="Trebuchet MS"/>
                <a:ea typeface="Trebuchet MS"/>
                <a:cs typeface="Trebuchet MS"/>
                <a:sym typeface="Trebuchet MS"/>
              </a:rPr>
              <a:t>Cel: dana jest tablica A zawierająca liczby naturalne nie mniejsze od 1. początkowo stoimy na pozycji 0, wartość A[i] informuje nas jaka jest maksymalna długość skoku na następną pozycję.</a:t>
            </a: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900FF"/>
                </a:solidFill>
                <a:latin typeface="Trebuchet MS"/>
                <a:ea typeface="Trebuchet MS"/>
                <a:cs typeface="Trebuchet MS"/>
                <a:sym typeface="Trebuchet MS"/>
              </a:rPr>
              <a:t>Przykład A = {1,3,2,1,0}</a:t>
            </a: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900FF"/>
                </a:solidFill>
                <a:latin typeface="Trebuchet MS"/>
                <a:ea typeface="Trebuchet MS"/>
                <a:cs typeface="Trebuchet MS"/>
                <a:sym typeface="Trebuchet MS"/>
              </a:rPr>
              <a:t>Z pozycji 0 mogę przejść na pozycję 1. z pozycji 1 mogę przejść na 2, 3, 4. Należy policzyć na ile sposobów mogę przejść z pozycji 0 na pozycję n-1, przestrzegając reguł tablicy.</a:t>
            </a: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4</a:t>
            </a:r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457200" y="1249450"/>
            <a:ext cx="85173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Dostajemy tablicę (M x N) wypełnioną wartościami(kosztem wejścia). Mamy znaleźć minimalny koszt potrzebny do dostania się z pozycji [0][0] do [M-1][N-1]</a:t>
            </a: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/>
              <a:t>Wprowadzimy na początek pewne ułatwienia:</a:t>
            </a: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/>
              <a:t>1. Możemy poruszać się tylko w bok i w dół</a:t>
            </a: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/>
              <a:t>2. Wszystkie koszty są dodatnie</a:t>
            </a: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6" name="Google Shape;116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5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457200" y="1249450"/>
            <a:ext cx="85173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Dostajemy tablicę (M x N) wypełnioną wartościami. Mamy za zadanie znaleźć najdłuższą ścieżkę w tej tablicy (możemy przechodzić na pola sąsiadujące krawędziami), o rosnących wartościach (to znaczy, że z pola o wartości 3, mogę przejść na pola o wartości większej bądź równej 4).</a:t>
            </a: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Na początku wprowadzimy ponownie pewne ułatwienie: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Mamy dany punkt początkowy</a:t>
            </a:r>
            <a:br>
              <a:rPr lang="pl" sz="1400"/>
            </a:b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6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57200" y="1249450"/>
            <a:ext cx="85173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Dostajemy liczbę naturalną n. Naszym zadaniem jest policzenie wszystkich binarnych (0/1) stringów o długości n bez jedynek obok siebie</a:t>
            </a: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7</a:t>
            </a:r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509000" y="1219850"/>
            <a:ext cx="85173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Dostajemy listę wartości. Gramy z drugim graczem. Wybieramy zawsze jedną wartość z jednego z końców tablicy i dodajemy do swojej sumy, a następnie to samo robi nasz przeciwnik. Zakładając, że przeciwnik gra optymalnie, jaką maksymalną sumę możemy uzbierać?  </a:t>
            </a:r>
            <a:endParaRPr sz="1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“Uogólniony problem paczki mentosów”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tAlgo ST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4117a-1e89-45f3-b90f-0ee1c7962459" xsi:nil="true"/>
    <lcf76f155ced4ddcb4097134ff3c332f xmlns="400693cd-7a18-4189-a123-d5bae58d441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D6B5701D086649997A13A5DBC72FD5" ma:contentTypeVersion="14" ma:contentTypeDescription="Utwórz nowy dokument." ma:contentTypeScope="" ma:versionID="df6149d621fda5da4e3fe2fa1bbab9db">
  <xsd:schema xmlns:xsd="http://www.w3.org/2001/XMLSchema" xmlns:xs="http://www.w3.org/2001/XMLSchema" xmlns:p="http://schemas.microsoft.com/office/2006/metadata/properties" xmlns:ns2="400693cd-7a18-4189-a123-d5bae58d4416" xmlns:ns3="29d4117a-1e89-45f3-b90f-0ee1c7962459" targetNamespace="http://schemas.microsoft.com/office/2006/metadata/properties" ma:root="true" ma:fieldsID="70c5f80087a9e17228aff8a3093c136f" ns2:_="" ns3:_="">
    <xsd:import namespace="400693cd-7a18-4189-a123-d5bae58d4416"/>
    <xsd:import namespace="29d4117a-1e89-45f3-b90f-0ee1c79624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693cd-7a18-4189-a123-d5bae58d44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4117a-1e89-45f3-b90f-0ee1c796245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4569db-796e-47ce-a360-07567bff5f43}" ma:internalName="TaxCatchAll" ma:showField="CatchAllData" ma:web="29d4117a-1e89-45f3-b90f-0ee1c79624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709124-4866-469E-B5C4-1CB417D2B538}">
  <ds:schemaRefs>
    <ds:schemaRef ds:uri="http://schemas.microsoft.com/office/2006/metadata/properties"/>
    <ds:schemaRef ds:uri="http://purl.org/dc/terms/"/>
    <ds:schemaRef ds:uri="400693cd-7a18-4189-a123-d5bae58d4416"/>
    <ds:schemaRef ds:uri="http://schemas.openxmlformats.org/package/2006/metadata/core-properties"/>
    <ds:schemaRef ds:uri="29d4117a-1e89-45f3-b90f-0ee1c7962459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14E839-D8C1-47B0-A8DC-C9D18086CE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8D05E8-F39A-489C-9255-7FA9DC4D2E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693cd-7a18-4189-a123-d5bae58d4416"/>
    <ds:schemaRef ds:uri="29d4117a-1e89-45f3-b90f-0ee1c7962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503</Words>
  <Application>Microsoft Office PowerPoint</Application>
  <PresentationFormat>Pokaz na ekranie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Trebuchet MS</vt:lpstr>
      <vt:lpstr>Arial</vt:lpstr>
      <vt:lpstr>Nova Square</vt:lpstr>
      <vt:lpstr>Simple Light</vt:lpstr>
      <vt:lpstr>BitAlgo START</vt:lpstr>
      <vt:lpstr>Prezentacja programu PowerPoint</vt:lpstr>
      <vt:lpstr>Programowanie dynamiczne</vt:lpstr>
      <vt:lpstr>Zadanie 1: Cięcie pręta</vt:lpstr>
      <vt:lpstr>Zadanie 2</vt:lpstr>
      <vt:lpstr> Zadanie 3: Rekurencyjne schody Amazona</vt:lpstr>
      <vt:lpstr>Zadanie 4</vt:lpstr>
      <vt:lpstr>Zadanie 5</vt:lpstr>
      <vt:lpstr>Zadanie 6</vt:lpstr>
      <vt:lpstr>Zadanie 7</vt:lpstr>
      <vt:lpstr>Zadanie 8</vt:lpstr>
      <vt:lpstr>Zadanie 9</vt:lpstr>
      <vt:lpstr>Inne przykłady i zadania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Michaluk</dc:creator>
  <cp:lastModifiedBy>Wojciech Michaluk</cp:lastModifiedBy>
  <cp:revision>3</cp:revision>
  <dcterms:modified xsi:type="dcterms:W3CDTF">2024-02-18T21:35:46Z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0x010100EBD6B5701D086649997A13A5DBC72FD5</vt:lpwstr>
  </property>
</Properties>
</file>