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B623B2-2A51-4E7C-A852-285CEEEE6BC0}" v="76" dt="2024-05-19T15:58:11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ojciech Michaluk" userId="3219fa6314deb6c4" providerId="LiveId" clId="{3AB623B2-2A51-4E7C-A852-285CEEEE6BC0}"/>
    <pc:docChg chg="undo custSel addSld modSld sldOrd">
      <pc:chgData name="Wojciech Michaluk" userId="3219fa6314deb6c4" providerId="LiveId" clId="{3AB623B2-2A51-4E7C-A852-285CEEEE6BC0}" dt="2024-05-19T16:04:04.908" v="6341" actId="20577"/>
      <pc:docMkLst>
        <pc:docMk/>
      </pc:docMkLst>
      <pc:sldChg chg="modSp">
        <pc:chgData name="Wojciech Michaluk" userId="3219fa6314deb6c4" providerId="LiveId" clId="{3AB623B2-2A51-4E7C-A852-285CEEEE6BC0}" dt="2024-05-18T20:07:54.962" v="5307" actId="20577"/>
        <pc:sldMkLst>
          <pc:docMk/>
          <pc:sldMk cId="2611560397" sldId="256"/>
        </pc:sldMkLst>
        <pc:spChg chg="mod">
          <ac:chgData name="Wojciech Michaluk" userId="3219fa6314deb6c4" providerId="LiveId" clId="{3AB623B2-2A51-4E7C-A852-285CEEEE6BC0}" dt="2024-05-18T20:07:54.962" v="5307" actId="20577"/>
          <ac:spMkLst>
            <pc:docMk/>
            <pc:sldMk cId="2611560397" sldId="256"/>
            <ac:spMk id="2" creationId="{2F43F31B-A0F7-ED50-2CC8-EA2B6F6A1E55}"/>
          </ac:spMkLst>
        </pc:spChg>
      </pc:sldChg>
      <pc:sldChg chg="modSp mod">
        <pc:chgData name="Wojciech Michaluk" userId="3219fa6314deb6c4" providerId="LiveId" clId="{3AB623B2-2A51-4E7C-A852-285CEEEE6BC0}" dt="2024-05-19T15:59:53.710" v="6306" actId="20577"/>
        <pc:sldMkLst>
          <pc:docMk/>
          <pc:sldMk cId="1168806824" sldId="257"/>
        </pc:sldMkLst>
        <pc:spChg chg="mod">
          <ac:chgData name="Wojciech Michaluk" userId="3219fa6314deb6c4" providerId="LiveId" clId="{3AB623B2-2A51-4E7C-A852-285CEEEE6BC0}" dt="2024-05-19T15:59:53.710" v="6306" actId="20577"/>
          <ac:spMkLst>
            <pc:docMk/>
            <pc:sldMk cId="1168806824" sldId="257"/>
            <ac:spMk id="3" creationId="{53A5EC8D-6D79-90B2-4925-AEB36173F7DC}"/>
          </ac:spMkLst>
        </pc:spChg>
      </pc:sldChg>
      <pc:sldChg chg="addSp delSp modSp new mod setBg">
        <pc:chgData name="Wojciech Michaluk" userId="3219fa6314deb6c4" providerId="LiveId" clId="{3AB623B2-2A51-4E7C-A852-285CEEEE6BC0}" dt="2024-05-18T20:08:54.735" v="5311" actId="123"/>
        <pc:sldMkLst>
          <pc:docMk/>
          <pc:sldMk cId="2180001358" sldId="258"/>
        </pc:sldMkLst>
        <pc:spChg chg="mod">
          <ac:chgData name="Wojciech Michaluk" userId="3219fa6314deb6c4" providerId="LiveId" clId="{3AB623B2-2A51-4E7C-A852-285CEEEE6BC0}" dt="2024-05-18T18:44:10.277" v="564" actId="26606"/>
          <ac:spMkLst>
            <pc:docMk/>
            <pc:sldMk cId="2180001358" sldId="258"/>
            <ac:spMk id="2" creationId="{5FFA06C2-4B47-1ED0-1D9F-D23A2B98F342}"/>
          </ac:spMkLst>
        </pc:spChg>
        <pc:spChg chg="del mod">
          <ac:chgData name="Wojciech Michaluk" userId="3219fa6314deb6c4" providerId="LiveId" clId="{3AB623B2-2A51-4E7C-A852-285CEEEE6BC0}" dt="2024-05-18T18:44:10.277" v="564" actId="26606"/>
          <ac:spMkLst>
            <pc:docMk/>
            <pc:sldMk cId="2180001358" sldId="258"/>
            <ac:spMk id="3" creationId="{FCD79220-6FE2-433A-102D-02202C33B77F}"/>
          </ac:spMkLst>
        </pc:spChg>
        <pc:graphicFrameChg chg="add mod">
          <ac:chgData name="Wojciech Michaluk" userId="3219fa6314deb6c4" providerId="LiveId" clId="{3AB623B2-2A51-4E7C-A852-285CEEEE6BC0}" dt="2024-05-18T20:08:54.735" v="5311" actId="123"/>
          <ac:graphicFrameMkLst>
            <pc:docMk/>
            <pc:sldMk cId="2180001358" sldId="258"/>
            <ac:graphicFrameMk id="5" creationId="{42004876-7E8A-D5B8-6489-7EA66E1026D0}"/>
          </ac:graphicFrameMkLst>
        </pc:graphicFrameChg>
      </pc:sldChg>
      <pc:sldChg chg="addSp delSp modSp new mod setBg">
        <pc:chgData name="Wojciech Michaluk" userId="3219fa6314deb6c4" providerId="LiveId" clId="{3AB623B2-2A51-4E7C-A852-285CEEEE6BC0}" dt="2024-05-18T20:09:13.019" v="5313" actId="20577"/>
        <pc:sldMkLst>
          <pc:docMk/>
          <pc:sldMk cId="529509730" sldId="259"/>
        </pc:sldMkLst>
        <pc:spChg chg="mod">
          <ac:chgData name="Wojciech Michaluk" userId="3219fa6314deb6c4" providerId="LiveId" clId="{3AB623B2-2A51-4E7C-A852-285CEEEE6BC0}" dt="2024-05-18T18:49:52.166" v="1095" actId="26606"/>
          <ac:spMkLst>
            <pc:docMk/>
            <pc:sldMk cId="529509730" sldId="259"/>
            <ac:spMk id="2" creationId="{67DBC196-6870-E315-2892-9967ABFF1110}"/>
          </ac:spMkLst>
        </pc:spChg>
        <pc:spChg chg="mod">
          <ac:chgData name="Wojciech Michaluk" userId="3219fa6314deb6c4" providerId="LiveId" clId="{3AB623B2-2A51-4E7C-A852-285CEEEE6BC0}" dt="2024-05-18T20:09:13.019" v="5313" actId="20577"/>
          <ac:spMkLst>
            <pc:docMk/>
            <pc:sldMk cId="529509730" sldId="259"/>
            <ac:spMk id="3" creationId="{DEE359D3-F037-0E21-F887-E546462F7053}"/>
          </ac:spMkLst>
        </pc:spChg>
        <pc:spChg chg="add del">
          <ac:chgData name="Wojciech Michaluk" userId="3219fa6314deb6c4" providerId="LiveId" clId="{3AB623B2-2A51-4E7C-A852-285CEEEE6BC0}" dt="2024-05-18T18:49:52.147" v="1094" actId="26606"/>
          <ac:spMkLst>
            <pc:docMk/>
            <pc:sldMk cId="529509730" sldId="259"/>
            <ac:spMk id="9" creationId="{504BED40-EAF7-4E55-AFF7-2CD840EBD3AA}"/>
          </ac:spMkLst>
        </pc:spChg>
        <pc:spChg chg="add del">
          <ac:chgData name="Wojciech Michaluk" userId="3219fa6314deb6c4" providerId="LiveId" clId="{3AB623B2-2A51-4E7C-A852-285CEEEE6BC0}" dt="2024-05-18T18:49:52.147" v="1094" actId="26606"/>
          <ac:spMkLst>
            <pc:docMk/>
            <pc:sldMk cId="529509730" sldId="259"/>
            <ac:spMk id="11" creationId="{F367CCF1-BB1E-41CF-8499-94A870C33EFA}"/>
          </ac:spMkLst>
        </pc:spChg>
        <pc:spChg chg="add">
          <ac:chgData name="Wojciech Michaluk" userId="3219fa6314deb6c4" providerId="LiveId" clId="{3AB623B2-2A51-4E7C-A852-285CEEEE6BC0}" dt="2024-05-18T18:49:52.166" v="1095" actId="26606"/>
          <ac:spMkLst>
            <pc:docMk/>
            <pc:sldMk cId="529509730" sldId="259"/>
            <ac:spMk id="14" creationId="{9831CBB7-4817-4B54-A7F9-0AE2D0C47870}"/>
          </ac:spMkLst>
        </pc:spChg>
        <pc:spChg chg="add">
          <ac:chgData name="Wojciech Michaluk" userId="3219fa6314deb6c4" providerId="LiveId" clId="{3AB623B2-2A51-4E7C-A852-285CEEEE6BC0}" dt="2024-05-18T18:49:52.166" v="1095" actId="26606"/>
          <ac:spMkLst>
            <pc:docMk/>
            <pc:sldMk cId="529509730" sldId="259"/>
            <ac:spMk id="15" creationId="{96BC321D-B05F-4857-8880-97F61B9B7858}"/>
          </ac:spMkLst>
        </pc:spChg>
        <pc:picChg chg="add del">
          <ac:chgData name="Wojciech Michaluk" userId="3219fa6314deb6c4" providerId="LiveId" clId="{3AB623B2-2A51-4E7C-A852-285CEEEE6BC0}" dt="2024-05-18T18:49:52.147" v="1094" actId="26606"/>
          <ac:picMkLst>
            <pc:docMk/>
            <pc:sldMk cId="529509730" sldId="259"/>
            <ac:picMk id="5" creationId="{1226E4E7-A325-DD5D-C468-D7F354224596}"/>
          </ac:picMkLst>
        </pc:picChg>
        <pc:picChg chg="add">
          <ac:chgData name="Wojciech Michaluk" userId="3219fa6314deb6c4" providerId="LiveId" clId="{3AB623B2-2A51-4E7C-A852-285CEEEE6BC0}" dt="2024-05-18T18:49:52.166" v="1095" actId="26606"/>
          <ac:picMkLst>
            <pc:docMk/>
            <pc:sldMk cId="529509730" sldId="259"/>
            <ac:picMk id="13" creationId="{699C46D1-C459-0479-D53E-A948C537F0D2}"/>
          </ac:picMkLst>
        </pc:picChg>
      </pc:sldChg>
      <pc:sldChg chg="addSp modSp new mod setBg">
        <pc:chgData name="Wojciech Michaluk" userId="3219fa6314deb6c4" providerId="LiveId" clId="{3AB623B2-2A51-4E7C-A852-285CEEEE6BC0}" dt="2024-05-18T20:10:26.973" v="5316" actId="123"/>
        <pc:sldMkLst>
          <pc:docMk/>
          <pc:sldMk cId="1854894517" sldId="260"/>
        </pc:sldMkLst>
        <pc:spChg chg="mod">
          <ac:chgData name="Wojciech Michaluk" userId="3219fa6314deb6c4" providerId="LiveId" clId="{3AB623B2-2A51-4E7C-A852-285CEEEE6BC0}" dt="2024-05-18T18:56:26.951" v="1692" actId="26606"/>
          <ac:spMkLst>
            <pc:docMk/>
            <pc:sldMk cId="1854894517" sldId="260"/>
            <ac:spMk id="2" creationId="{AD352FE1-C809-7B8C-A500-FEDAFFDCBF2D}"/>
          </ac:spMkLst>
        </pc:spChg>
        <pc:spChg chg="mod">
          <ac:chgData name="Wojciech Michaluk" userId="3219fa6314deb6c4" providerId="LiveId" clId="{3AB623B2-2A51-4E7C-A852-285CEEEE6BC0}" dt="2024-05-18T20:10:26.973" v="5316" actId="123"/>
          <ac:spMkLst>
            <pc:docMk/>
            <pc:sldMk cId="1854894517" sldId="260"/>
            <ac:spMk id="3" creationId="{16255678-E74B-F17F-5155-9B695E743455}"/>
          </ac:spMkLst>
        </pc:spChg>
        <pc:spChg chg="add">
          <ac:chgData name="Wojciech Michaluk" userId="3219fa6314deb6c4" providerId="LiveId" clId="{3AB623B2-2A51-4E7C-A852-285CEEEE6BC0}" dt="2024-05-18T18:56:26.951" v="1692" actId="26606"/>
          <ac:spMkLst>
            <pc:docMk/>
            <pc:sldMk cId="1854894517" sldId="260"/>
            <ac:spMk id="8" creationId="{8D1F1056-9A78-4FBC-9404-54512B6B5852}"/>
          </ac:spMkLst>
        </pc:spChg>
        <pc:spChg chg="add">
          <ac:chgData name="Wojciech Michaluk" userId="3219fa6314deb6c4" providerId="LiveId" clId="{3AB623B2-2A51-4E7C-A852-285CEEEE6BC0}" dt="2024-05-18T18:56:26.951" v="1692" actId="26606"/>
          <ac:spMkLst>
            <pc:docMk/>
            <pc:sldMk cId="1854894517" sldId="260"/>
            <ac:spMk id="10" creationId="{9659E4B7-86DE-4B00-A707-DD85CE5DB356}"/>
          </ac:spMkLst>
        </pc:spChg>
      </pc:sldChg>
      <pc:sldChg chg="addSp modSp new mod ord modClrScheme chgLayout">
        <pc:chgData name="Wojciech Michaluk" userId="3219fa6314deb6c4" providerId="LiveId" clId="{3AB623B2-2A51-4E7C-A852-285CEEEE6BC0}" dt="2024-05-19T16:04:04.908" v="6341" actId="20577"/>
        <pc:sldMkLst>
          <pc:docMk/>
          <pc:sldMk cId="3043896535" sldId="261"/>
        </pc:sldMkLst>
        <pc:spChg chg="mod ord">
          <ac:chgData name="Wojciech Michaluk" userId="3219fa6314deb6c4" providerId="LiveId" clId="{3AB623B2-2A51-4E7C-A852-285CEEEE6BC0}" dt="2024-05-18T19:00:54.018" v="1841" actId="20577"/>
          <ac:spMkLst>
            <pc:docMk/>
            <pc:sldMk cId="3043896535" sldId="261"/>
            <ac:spMk id="2" creationId="{1F00A4D0-0A02-7B7B-0C95-658D9C197F58}"/>
          </ac:spMkLst>
        </pc:spChg>
        <pc:spChg chg="mod ord">
          <ac:chgData name="Wojciech Michaluk" userId="3219fa6314deb6c4" providerId="LiveId" clId="{3AB623B2-2A51-4E7C-A852-285CEEEE6BC0}" dt="2024-05-19T16:03:49.975" v="6336" actId="20577"/>
          <ac:spMkLst>
            <pc:docMk/>
            <pc:sldMk cId="3043896535" sldId="261"/>
            <ac:spMk id="3" creationId="{AE6002CF-A156-60F0-BE38-EEFFE5350AFD}"/>
          </ac:spMkLst>
        </pc:spChg>
        <pc:spChg chg="add mod ord">
          <ac:chgData name="Wojciech Michaluk" userId="3219fa6314deb6c4" providerId="LiveId" clId="{3AB623B2-2A51-4E7C-A852-285CEEEE6BC0}" dt="2024-05-19T16:04:04.908" v="6341" actId="20577"/>
          <ac:spMkLst>
            <pc:docMk/>
            <pc:sldMk cId="3043896535" sldId="261"/>
            <ac:spMk id="4" creationId="{8CE4DF82-1F5C-BE19-0A02-6BAAF4432B8F}"/>
          </ac:spMkLst>
        </pc:spChg>
      </pc:sldChg>
      <pc:sldChg chg="addSp delSp modSp new mod setBg setClrOvrMap">
        <pc:chgData name="Wojciech Michaluk" userId="3219fa6314deb6c4" providerId="LiveId" clId="{3AB623B2-2A51-4E7C-A852-285CEEEE6BC0}" dt="2024-05-18T20:10:43.411" v="5317" actId="123"/>
        <pc:sldMkLst>
          <pc:docMk/>
          <pc:sldMk cId="4283178098" sldId="262"/>
        </pc:sldMkLst>
        <pc:spChg chg="mod">
          <ac:chgData name="Wojciech Michaluk" userId="3219fa6314deb6c4" providerId="LiveId" clId="{3AB623B2-2A51-4E7C-A852-285CEEEE6BC0}" dt="2024-05-18T19:16:44.550" v="3291" actId="26606"/>
          <ac:spMkLst>
            <pc:docMk/>
            <pc:sldMk cId="4283178098" sldId="262"/>
            <ac:spMk id="2" creationId="{A40386D8-0A0D-EEE7-7C97-40E6AB885647}"/>
          </ac:spMkLst>
        </pc:spChg>
        <pc:spChg chg="add del mod">
          <ac:chgData name="Wojciech Michaluk" userId="3219fa6314deb6c4" providerId="LiveId" clId="{3AB623B2-2A51-4E7C-A852-285CEEEE6BC0}" dt="2024-05-18T20:10:43.411" v="5317" actId="123"/>
          <ac:spMkLst>
            <pc:docMk/>
            <pc:sldMk cId="4283178098" sldId="262"/>
            <ac:spMk id="3" creationId="{9845F2D7-1D6E-2583-1B93-B40B3EF9BC4A}"/>
          </ac:spMkLst>
        </pc:spChg>
        <pc:spChg chg="add del">
          <ac:chgData name="Wojciech Michaluk" userId="3219fa6314deb6c4" providerId="LiveId" clId="{3AB623B2-2A51-4E7C-A852-285CEEEE6BC0}" dt="2024-05-18T19:16:30.962" v="3283" actId="26606"/>
          <ac:spMkLst>
            <pc:docMk/>
            <pc:sldMk cId="4283178098" sldId="262"/>
            <ac:spMk id="6" creationId="{3CED7894-4F62-4A6C-8DB5-DB5BE08E9C03}"/>
          </ac:spMkLst>
        </pc:spChg>
        <pc:spChg chg="add del">
          <ac:chgData name="Wojciech Michaluk" userId="3219fa6314deb6c4" providerId="LiveId" clId="{3AB623B2-2A51-4E7C-A852-285CEEEE6BC0}" dt="2024-05-18T19:15:37.611" v="3265" actId="26606"/>
          <ac:spMkLst>
            <pc:docMk/>
            <pc:sldMk cId="4283178098" sldId="262"/>
            <ac:spMk id="7" creationId="{9845F2D7-1D6E-2583-1B93-B40B3EF9BC4A}"/>
          </ac:spMkLst>
        </pc:spChg>
        <pc:spChg chg="add del">
          <ac:chgData name="Wojciech Michaluk" userId="3219fa6314deb6c4" providerId="LiveId" clId="{3AB623B2-2A51-4E7C-A852-285CEEEE6BC0}" dt="2024-05-18T19:15:37.611" v="3265" actId="26606"/>
          <ac:spMkLst>
            <pc:docMk/>
            <pc:sldMk cId="4283178098" sldId="262"/>
            <ac:spMk id="8" creationId="{8D1F1056-9A78-4FBC-9404-54512B6B5852}"/>
          </ac:spMkLst>
        </pc:spChg>
        <pc:spChg chg="add del">
          <ac:chgData name="Wojciech Michaluk" userId="3219fa6314deb6c4" providerId="LiveId" clId="{3AB623B2-2A51-4E7C-A852-285CEEEE6BC0}" dt="2024-05-18T19:15:40.038" v="3267" actId="26606"/>
          <ac:spMkLst>
            <pc:docMk/>
            <pc:sldMk cId="4283178098" sldId="262"/>
            <ac:spMk id="9" creationId="{504BED40-EAF7-4E55-AFF7-2CD840EBD3AA}"/>
          </ac:spMkLst>
        </pc:spChg>
        <pc:spChg chg="add del">
          <ac:chgData name="Wojciech Michaluk" userId="3219fa6314deb6c4" providerId="LiveId" clId="{3AB623B2-2A51-4E7C-A852-285CEEEE6BC0}" dt="2024-05-18T19:15:37.611" v="3265" actId="26606"/>
          <ac:spMkLst>
            <pc:docMk/>
            <pc:sldMk cId="4283178098" sldId="262"/>
            <ac:spMk id="10" creationId="{9659E4B7-86DE-4B00-A707-DD85CE5DB356}"/>
          </ac:spMkLst>
        </pc:spChg>
        <pc:spChg chg="add del">
          <ac:chgData name="Wojciech Michaluk" userId="3219fa6314deb6c4" providerId="LiveId" clId="{3AB623B2-2A51-4E7C-A852-285CEEEE6BC0}" dt="2024-05-18T19:15:40.038" v="3267" actId="26606"/>
          <ac:spMkLst>
            <pc:docMk/>
            <pc:sldMk cId="4283178098" sldId="262"/>
            <ac:spMk id="11" creationId="{F367CCF1-BB1E-41CF-8499-94A870C33EFA}"/>
          </ac:spMkLst>
        </pc:spChg>
        <pc:spChg chg="add del">
          <ac:chgData name="Wojciech Michaluk" userId="3219fa6314deb6c4" providerId="LiveId" clId="{3AB623B2-2A51-4E7C-A852-285CEEEE6BC0}" dt="2024-05-18T19:15:40.038" v="3267" actId="26606"/>
          <ac:spMkLst>
            <pc:docMk/>
            <pc:sldMk cId="4283178098" sldId="262"/>
            <ac:spMk id="12" creationId="{9845F2D7-1D6E-2583-1B93-B40B3EF9BC4A}"/>
          </ac:spMkLst>
        </pc:spChg>
        <pc:spChg chg="add del">
          <ac:chgData name="Wojciech Michaluk" userId="3219fa6314deb6c4" providerId="LiveId" clId="{3AB623B2-2A51-4E7C-A852-285CEEEE6BC0}" dt="2024-05-18T19:15:44.519" v="3269" actId="26606"/>
          <ac:spMkLst>
            <pc:docMk/>
            <pc:sldMk cId="4283178098" sldId="262"/>
            <ac:spMk id="15" creationId="{896083C8-1401-4950-AF56-E2FAFE42D656}"/>
          </ac:spMkLst>
        </pc:spChg>
        <pc:spChg chg="add del">
          <ac:chgData name="Wojciech Michaluk" userId="3219fa6314deb6c4" providerId="LiveId" clId="{3AB623B2-2A51-4E7C-A852-285CEEEE6BC0}" dt="2024-05-18T19:15:44.519" v="3269" actId="26606"/>
          <ac:spMkLst>
            <pc:docMk/>
            <pc:sldMk cId="4283178098" sldId="262"/>
            <ac:spMk id="16" creationId="{BFABBCE0-E08C-4BBE-9FD2-E2B253D4D5F2}"/>
          </ac:spMkLst>
        </pc:spChg>
        <pc:spChg chg="add del">
          <ac:chgData name="Wojciech Michaluk" userId="3219fa6314deb6c4" providerId="LiveId" clId="{3AB623B2-2A51-4E7C-A852-285CEEEE6BC0}" dt="2024-05-18T19:15:44.519" v="3269" actId="26606"/>
          <ac:spMkLst>
            <pc:docMk/>
            <pc:sldMk cId="4283178098" sldId="262"/>
            <ac:spMk id="17" creationId="{FF426BAC-43D6-468E-B6FF-167034D5CE43}"/>
          </ac:spMkLst>
        </pc:spChg>
        <pc:spChg chg="add del">
          <ac:chgData name="Wojciech Michaluk" userId="3219fa6314deb6c4" providerId="LiveId" clId="{3AB623B2-2A51-4E7C-A852-285CEEEE6BC0}" dt="2024-05-18T19:15:44.519" v="3269" actId="26606"/>
          <ac:spMkLst>
            <pc:docMk/>
            <pc:sldMk cId="4283178098" sldId="262"/>
            <ac:spMk id="18" creationId="{FB02D80E-5995-4C54-8387-5893C2C89473}"/>
          </ac:spMkLst>
        </pc:spChg>
        <pc:spChg chg="add del">
          <ac:chgData name="Wojciech Michaluk" userId="3219fa6314deb6c4" providerId="LiveId" clId="{3AB623B2-2A51-4E7C-A852-285CEEEE6BC0}" dt="2024-05-18T19:16:30.962" v="3283" actId="26606"/>
          <ac:spMkLst>
            <pc:docMk/>
            <pc:sldMk cId="4283178098" sldId="262"/>
            <ac:spMk id="20" creationId="{E536F3B4-50F6-4C52-8F76-4EB1214719DC}"/>
          </ac:spMkLst>
        </pc:spChg>
        <pc:spChg chg="add del">
          <ac:chgData name="Wojciech Michaluk" userId="3219fa6314deb6c4" providerId="LiveId" clId="{3AB623B2-2A51-4E7C-A852-285CEEEE6BC0}" dt="2024-05-18T19:16:33.145" v="3285" actId="26606"/>
          <ac:spMkLst>
            <pc:docMk/>
            <pc:sldMk cId="4283178098" sldId="262"/>
            <ac:spMk id="22" creationId="{504BED40-EAF7-4E55-AFF7-2CD840EBD3AA}"/>
          </ac:spMkLst>
        </pc:spChg>
        <pc:spChg chg="add del">
          <ac:chgData name="Wojciech Michaluk" userId="3219fa6314deb6c4" providerId="LiveId" clId="{3AB623B2-2A51-4E7C-A852-285CEEEE6BC0}" dt="2024-05-18T19:16:33.145" v="3285" actId="26606"/>
          <ac:spMkLst>
            <pc:docMk/>
            <pc:sldMk cId="4283178098" sldId="262"/>
            <ac:spMk id="24" creationId="{F367CCF1-BB1E-41CF-8499-94A870C33EFA}"/>
          </ac:spMkLst>
        </pc:spChg>
        <pc:spChg chg="add del">
          <ac:chgData name="Wojciech Michaluk" userId="3219fa6314deb6c4" providerId="LiveId" clId="{3AB623B2-2A51-4E7C-A852-285CEEEE6BC0}" dt="2024-05-18T19:16:35.662" v="3287" actId="26606"/>
          <ac:spMkLst>
            <pc:docMk/>
            <pc:sldMk cId="4283178098" sldId="262"/>
            <ac:spMk id="28" creationId="{3CED7894-4F62-4A6C-8DB5-DB5BE08E9C03}"/>
          </ac:spMkLst>
        </pc:spChg>
        <pc:spChg chg="add del">
          <ac:chgData name="Wojciech Michaluk" userId="3219fa6314deb6c4" providerId="LiveId" clId="{3AB623B2-2A51-4E7C-A852-285CEEEE6BC0}" dt="2024-05-18T19:16:05.931" v="3278" actId="26606"/>
          <ac:spMkLst>
            <pc:docMk/>
            <pc:sldMk cId="4283178098" sldId="262"/>
            <ac:spMk id="30" creationId="{F92989FB-1024-49B7-BDF1-B3CE27D48623}"/>
          </ac:spMkLst>
        </pc:spChg>
        <pc:spChg chg="add del">
          <ac:chgData name="Wojciech Michaluk" userId="3219fa6314deb6c4" providerId="LiveId" clId="{3AB623B2-2A51-4E7C-A852-285CEEEE6BC0}" dt="2024-05-18T19:16:35.662" v="3287" actId="26606"/>
          <ac:spMkLst>
            <pc:docMk/>
            <pc:sldMk cId="4283178098" sldId="262"/>
            <ac:spMk id="31" creationId="{E536F3B4-50F6-4C52-8F76-4EB1214719DC}"/>
          </ac:spMkLst>
        </pc:spChg>
        <pc:spChg chg="add del">
          <ac:chgData name="Wojciech Michaluk" userId="3219fa6314deb6c4" providerId="LiveId" clId="{3AB623B2-2A51-4E7C-A852-285CEEEE6BC0}" dt="2024-05-18T19:16:05.931" v="3278" actId="26606"/>
          <ac:spMkLst>
            <pc:docMk/>
            <pc:sldMk cId="4283178098" sldId="262"/>
            <ac:spMk id="32" creationId="{2987D6F4-EC95-4EF1-A8AD-4B70386CEEC7}"/>
          </ac:spMkLst>
        </pc:spChg>
        <pc:spChg chg="add del">
          <ac:chgData name="Wojciech Michaluk" userId="3219fa6314deb6c4" providerId="LiveId" clId="{3AB623B2-2A51-4E7C-A852-285CEEEE6BC0}" dt="2024-05-18T19:16:05.931" v="3278" actId="26606"/>
          <ac:spMkLst>
            <pc:docMk/>
            <pc:sldMk cId="4283178098" sldId="262"/>
            <ac:spMk id="34" creationId="{F5F792DF-9D0A-4DB6-9A9E-7312F5A7E87D}"/>
          </ac:spMkLst>
        </pc:spChg>
        <pc:spChg chg="add del">
          <ac:chgData name="Wojciech Michaluk" userId="3219fa6314deb6c4" providerId="LiveId" clId="{3AB623B2-2A51-4E7C-A852-285CEEEE6BC0}" dt="2024-05-18T19:16:44.550" v="3291" actId="26606"/>
          <ac:spMkLst>
            <pc:docMk/>
            <pc:sldMk cId="4283178098" sldId="262"/>
            <ac:spMk id="35" creationId="{3CED7894-4F62-4A6C-8DB5-DB5BE08E9C03}"/>
          </ac:spMkLst>
        </pc:spChg>
        <pc:spChg chg="add del">
          <ac:chgData name="Wojciech Michaluk" userId="3219fa6314deb6c4" providerId="LiveId" clId="{3AB623B2-2A51-4E7C-A852-285CEEEE6BC0}" dt="2024-05-18T19:16:09.749" v="3280" actId="26606"/>
          <ac:spMkLst>
            <pc:docMk/>
            <pc:sldMk cId="4283178098" sldId="262"/>
            <ac:spMk id="36" creationId="{7BC7EA7B-802E-41F4-8926-C4475287AA31}"/>
          </ac:spMkLst>
        </pc:spChg>
        <pc:spChg chg="add del">
          <ac:chgData name="Wojciech Michaluk" userId="3219fa6314deb6c4" providerId="LiveId" clId="{3AB623B2-2A51-4E7C-A852-285CEEEE6BC0}" dt="2024-05-18T19:16:09.749" v="3280" actId="26606"/>
          <ac:spMkLst>
            <pc:docMk/>
            <pc:sldMk cId="4283178098" sldId="262"/>
            <ac:spMk id="37" creationId="{F92989FB-1024-49B7-BDF1-B3CE27D48623}"/>
          </ac:spMkLst>
        </pc:spChg>
        <pc:spChg chg="add del">
          <ac:chgData name="Wojciech Michaluk" userId="3219fa6314deb6c4" providerId="LiveId" clId="{3AB623B2-2A51-4E7C-A852-285CEEEE6BC0}" dt="2024-05-18T19:16:09.749" v="3280" actId="26606"/>
          <ac:spMkLst>
            <pc:docMk/>
            <pc:sldMk cId="4283178098" sldId="262"/>
            <ac:spMk id="38" creationId="{2987D6F4-EC95-4EF1-A8AD-4B70386CEEC7}"/>
          </ac:spMkLst>
        </pc:spChg>
        <pc:spChg chg="add del">
          <ac:chgData name="Wojciech Michaluk" userId="3219fa6314deb6c4" providerId="LiveId" clId="{3AB623B2-2A51-4E7C-A852-285CEEEE6BC0}" dt="2024-05-18T19:16:09.749" v="3280" actId="26606"/>
          <ac:spMkLst>
            <pc:docMk/>
            <pc:sldMk cId="4283178098" sldId="262"/>
            <ac:spMk id="39" creationId="{F5F792DF-9D0A-4DB6-9A9E-7312F5A7E87D}"/>
          </ac:spMkLst>
        </pc:spChg>
        <pc:spChg chg="add del">
          <ac:chgData name="Wojciech Michaluk" userId="3219fa6314deb6c4" providerId="LiveId" clId="{3AB623B2-2A51-4E7C-A852-285CEEEE6BC0}" dt="2024-05-18T19:16:44.550" v="3291" actId="26606"/>
          <ac:spMkLst>
            <pc:docMk/>
            <pc:sldMk cId="4283178098" sldId="262"/>
            <ac:spMk id="41" creationId="{E536F3B4-50F6-4C52-8F76-4EB1214719DC}"/>
          </ac:spMkLst>
        </pc:spChg>
        <pc:spChg chg="add del">
          <ac:chgData name="Wojciech Michaluk" userId="3219fa6314deb6c4" providerId="LiveId" clId="{3AB623B2-2A51-4E7C-A852-285CEEEE6BC0}" dt="2024-05-18T19:16:44.550" v="3291" actId="26606"/>
          <ac:spMkLst>
            <pc:docMk/>
            <pc:sldMk cId="4283178098" sldId="262"/>
            <ac:spMk id="42" creationId="{9845F2D7-1D6E-2583-1B93-B40B3EF9BC4A}"/>
          </ac:spMkLst>
        </pc:spChg>
        <pc:graphicFrameChg chg="add del">
          <ac:chgData name="Wojciech Michaluk" userId="3219fa6314deb6c4" providerId="LiveId" clId="{3AB623B2-2A51-4E7C-A852-285CEEEE6BC0}" dt="2024-05-18T19:15:36.842" v="3263" actId="26606"/>
          <ac:graphicFrameMkLst>
            <pc:docMk/>
            <pc:sldMk cId="4283178098" sldId="262"/>
            <ac:graphicFrameMk id="5" creationId="{73269966-5CE3-56AE-8130-753409D7F8A6}"/>
          </ac:graphicFrameMkLst>
        </pc:graphicFrameChg>
        <pc:graphicFrameChg chg="add del">
          <ac:chgData name="Wojciech Michaluk" userId="3219fa6314deb6c4" providerId="LiveId" clId="{3AB623B2-2A51-4E7C-A852-285CEEEE6BC0}" dt="2024-05-18T19:15:44.519" v="3269" actId="26606"/>
          <ac:graphicFrameMkLst>
            <pc:docMk/>
            <pc:sldMk cId="4283178098" sldId="262"/>
            <ac:graphicFrameMk id="19" creationId="{F028123B-D942-E5DC-54F9-BFCDC5EA6532}"/>
          </ac:graphicFrameMkLst>
        </pc:graphicFrameChg>
        <pc:graphicFrameChg chg="add del">
          <ac:chgData name="Wojciech Michaluk" userId="3219fa6314deb6c4" providerId="LiveId" clId="{3AB623B2-2A51-4E7C-A852-285CEEEE6BC0}" dt="2024-05-18T19:15:45.807" v="3271" actId="26606"/>
          <ac:graphicFrameMkLst>
            <pc:docMk/>
            <pc:sldMk cId="4283178098" sldId="262"/>
            <ac:graphicFrameMk id="21" creationId="{F4281C45-4644-3359-65EE-330A3A7202F8}"/>
          </ac:graphicFrameMkLst>
        </pc:graphicFrameChg>
        <pc:graphicFrameChg chg="add del">
          <ac:chgData name="Wojciech Michaluk" userId="3219fa6314deb6c4" providerId="LiveId" clId="{3AB623B2-2A51-4E7C-A852-285CEEEE6BC0}" dt="2024-05-18T19:15:47.660" v="3273" actId="26606"/>
          <ac:graphicFrameMkLst>
            <pc:docMk/>
            <pc:sldMk cId="4283178098" sldId="262"/>
            <ac:graphicFrameMk id="23" creationId="{73269966-5CE3-56AE-8130-753409D7F8A6}"/>
          </ac:graphicFrameMkLst>
        </pc:graphicFrameChg>
        <pc:graphicFrameChg chg="add del mod modGraphic">
          <ac:chgData name="Wojciech Michaluk" userId="3219fa6314deb6c4" providerId="LiveId" clId="{3AB623B2-2A51-4E7C-A852-285CEEEE6BC0}" dt="2024-05-18T19:16:10.522" v="3281" actId="26606"/>
          <ac:graphicFrameMkLst>
            <pc:docMk/>
            <pc:sldMk cId="4283178098" sldId="262"/>
            <ac:graphicFrameMk id="25" creationId="{75656ABC-3A02-C807-0106-D7DF6A52DE5D}"/>
          </ac:graphicFrameMkLst>
        </pc:graphicFrameChg>
        <pc:graphicFrameChg chg="add del">
          <ac:chgData name="Wojciech Michaluk" userId="3219fa6314deb6c4" providerId="LiveId" clId="{3AB623B2-2A51-4E7C-A852-285CEEEE6BC0}" dt="2024-05-18T19:16:39.842" v="3289" actId="26606"/>
          <ac:graphicFrameMkLst>
            <pc:docMk/>
            <pc:sldMk cId="4283178098" sldId="262"/>
            <ac:graphicFrameMk id="33" creationId="{9D179D50-F1E9-F840-C9D2-C62D6E979B7F}"/>
          </ac:graphicFrameMkLst>
        </pc:graphicFrameChg>
        <pc:graphicFrameChg chg="add del">
          <ac:chgData name="Wojciech Michaluk" userId="3219fa6314deb6c4" providerId="LiveId" clId="{3AB623B2-2A51-4E7C-A852-285CEEEE6BC0}" dt="2024-05-18T19:17:11.656" v="3293" actId="26606"/>
          <ac:graphicFrameMkLst>
            <pc:docMk/>
            <pc:sldMk cId="4283178098" sldId="262"/>
            <ac:graphicFrameMk id="44" creationId="{2C41B0C8-2F97-640E-1D13-D5A06A2951EC}"/>
          </ac:graphicFrameMkLst>
        </pc:graphicFrameChg>
        <pc:picChg chg="add del">
          <ac:chgData name="Wojciech Michaluk" userId="3219fa6314deb6c4" providerId="LiveId" clId="{3AB623B2-2A51-4E7C-A852-285CEEEE6BC0}" dt="2024-05-18T19:15:40.038" v="3267" actId="26606"/>
          <ac:picMkLst>
            <pc:docMk/>
            <pc:sldMk cId="4283178098" sldId="262"/>
            <ac:picMk id="13" creationId="{1C588B83-757A-7B63-F355-0E032AFE2CBD}"/>
          </ac:picMkLst>
        </pc:picChg>
        <pc:picChg chg="add del">
          <ac:chgData name="Wojciech Michaluk" userId="3219fa6314deb6c4" providerId="LiveId" clId="{3AB623B2-2A51-4E7C-A852-285CEEEE6BC0}" dt="2024-05-18T19:16:30.962" v="3283" actId="26606"/>
          <ac:picMkLst>
            <pc:docMk/>
            <pc:sldMk cId="4283178098" sldId="262"/>
            <ac:picMk id="14" creationId="{18F31926-CFC2-49A9-62EC-1ECB67111CEC}"/>
          </ac:picMkLst>
        </pc:picChg>
        <pc:picChg chg="add del">
          <ac:chgData name="Wojciech Michaluk" userId="3219fa6314deb6c4" providerId="LiveId" clId="{3AB623B2-2A51-4E7C-A852-285CEEEE6BC0}" dt="2024-05-18T19:16:33.145" v="3285" actId="26606"/>
          <ac:picMkLst>
            <pc:docMk/>
            <pc:sldMk cId="4283178098" sldId="262"/>
            <ac:picMk id="26" creationId="{0BF7137A-5350-7678-5ED9-88275F5B4F9D}"/>
          </ac:picMkLst>
        </pc:picChg>
        <pc:picChg chg="add del">
          <ac:chgData name="Wojciech Michaluk" userId="3219fa6314deb6c4" providerId="LiveId" clId="{3AB623B2-2A51-4E7C-A852-285CEEEE6BC0}" dt="2024-05-18T19:16:35.662" v="3287" actId="26606"/>
          <ac:picMkLst>
            <pc:docMk/>
            <pc:sldMk cId="4283178098" sldId="262"/>
            <ac:picMk id="29" creationId="{18F31926-CFC2-49A9-62EC-1ECB67111CEC}"/>
          </ac:picMkLst>
        </pc:picChg>
        <pc:picChg chg="add del">
          <ac:chgData name="Wojciech Michaluk" userId="3219fa6314deb6c4" providerId="LiveId" clId="{3AB623B2-2A51-4E7C-A852-285CEEEE6BC0}" dt="2024-05-18T19:16:44.550" v="3291" actId="26606"/>
          <ac:picMkLst>
            <pc:docMk/>
            <pc:sldMk cId="4283178098" sldId="262"/>
            <ac:picMk id="40" creationId="{18F31926-CFC2-49A9-62EC-1ECB67111CEC}"/>
          </ac:picMkLst>
        </pc:picChg>
      </pc:sldChg>
      <pc:sldChg chg="addSp delSp modSp new mod setBg setClrOvrMap">
        <pc:chgData name="Wojciech Michaluk" userId="3219fa6314deb6c4" providerId="LiveId" clId="{3AB623B2-2A51-4E7C-A852-285CEEEE6BC0}" dt="2024-05-18T20:11:40.008" v="5323" actId="20577"/>
        <pc:sldMkLst>
          <pc:docMk/>
          <pc:sldMk cId="1896599169" sldId="263"/>
        </pc:sldMkLst>
        <pc:spChg chg="mod">
          <ac:chgData name="Wojciech Michaluk" userId="3219fa6314deb6c4" providerId="LiveId" clId="{3AB623B2-2A51-4E7C-A852-285CEEEE6BC0}" dt="2024-05-18T20:11:30.083" v="5321" actId="14100"/>
          <ac:spMkLst>
            <pc:docMk/>
            <pc:sldMk cId="1896599169" sldId="263"/>
            <ac:spMk id="2" creationId="{D5667B8C-0E40-A13D-A10F-5BB5A2A40825}"/>
          </ac:spMkLst>
        </pc:spChg>
        <pc:spChg chg="add del mod">
          <ac:chgData name="Wojciech Michaluk" userId="3219fa6314deb6c4" providerId="LiveId" clId="{3AB623B2-2A51-4E7C-A852-285CEEEE6BC0}" dt="2024-05-18T19:25:45.360" v="3819" actId="26606"/>
          <ac:spMkLst>
            <pc:docMk/>
            <pc:sldMk cId="1896599169" sldId="263"/>
            <ac:spMk id="3" creationId="{33C0F21D-6089-9525-D6B1-7DEA609EAA99}"/>
          </ac:spMkLst>
        </pc:spChg>
        <pc:spChg chg="add del">
          <ac:chgData name="Wojciech Michaluk" userId="3219fa6314deb6c4" providerId="LiveId" clId="{3AB623B2-2A51-4E7C-A852-285CEEEE6BC0}" dt="2024-05-18T19:25:40.735" v="3816" actId="26606"/>
          <ac:spMkLst>
            <pc:docMk/>
            <pc:sldMk cId="1896599169" sldId="263"/>
            <ac:spMk id="9" creationId="{504BED40-EAF7-4E55-AFF7-2CD840EBD3AA}"/>
          </ac:spMkLst>
        </pc:spChg>
        <pc:spChg chg="add del">
          <ac:chgData name="Wojciech Michaluk" userId="3219fa6314deb6c4" providerId="LiveId" clId="{3AB623B2-2A51-4E7C-A852-285CEEEE6BC0}" dt="2024-05-18T19:25:40.735" v="3816" actId="26606"/>
          <ac:spMkLst>
            <pc:docMk/>
            <pc:sldMk cId="1896599169" sldId="263"/>
            <ac:spMk id="11" creationId="{F367CCF1-BB1E-41CF-8499-94A870C33EFA}"/>
          </ac:spMkLst>
        </pc:spChg>
        <pc:spChg chg="add del">
          <ac:chgData name="Wojciech Michaluk" userId="3219fa6314deb6c4" providerId="LiveId" clId="{3AB623B2-2A51-4E7C-A852-285CEEEE6BC0}" dt="2024-05-18T19:26:50.675" v="3830" actId="26606"/>
          <ac:spMkLst>
            <pc:docMk/>
            <pc:sldMk cId="1896599169" sldId="263"/>
            <ac:spMk id="15" creationId="{504BED40-EAF7-4E55-AFF7-2CD840EBD3AA}"/>
          </ac:spMkLst>
        </pc:spChg>
        <pc:spChg chg="add del">
          <ac:chgData name="Wojciech Michaluk" userId="3219fa6314deb6c4" providerId="LiveId" clId="{3AB623B2-2A51-4E7C-A852-285CEEEE6BC0}" dt="2024-05-18T19:26:50.675" v="3830" actId="26606"/>
          <ac:spMkLst>
            <pc:docMk/>
            <pc:sldMk cId="1896599169" sldId="263"/>
            <ac:spMk id="16" creationId="{F367CCF1-BB1E-41CF-8499-94A870C33EFA}"/>
          </ac:spMkLst>
        </pc:spChg>
        <pc:spChg chg="add del mod">
          <ac:chgData name="Wojciech Michaluk" userId="3219fa6314deb6c4" providerId="LiveId" clId="{3AB623B2-2A51-4E7C-A852-285CEEEE6BC0}" dt="2024-05-18T20:11:40.008" v="5323" actId="20577"/>
          <ac:spMkLst>
            <pc:docMk/>
            <pc:sldMk cId="1896599169" sldId="263"/>
            <ac:spMk id="17" creationId="{33C0F21D-6089-9525-D6B1-7DEA609EAA99}"/>
          </ac:spMkLst>
        </pc:spChg>
        <pc:spChg chg="add del">
          <ac:chgData name="Wojciech Michaluk" userId="3219fa6314deb6c4" providerId="LiveId" clId="{3AB623B2-2A51-4E7C-A852-285CEEEE6BC0}" dt="2024-05-18T19:26:45.263" v="3827" actId="26606"/>
          <ac:spMkLst>
            <pc:docMk/>
            <pc:sldMk cId="1896599169" sldId="263"/>
            <ac:spMk id="21" creationId="{B8DD2392-397B-48BF-BEFA-EA1FB881CA85}"/>
          </ac:spMkLst>
        </pc:spChg>
        <pc:spChg chg="add del">
          <ac:chgData name="Wojciech Michaluk" userId="3219fa6314deb6c4" providerId="LiveId" clId="{3AB623B2-2A51-4E7C-A852-285CEEEE6BC0}" dt="2024-05-18T19:26:07.868" v="3821" actId="26606"/>
          <ac:spMkLst>
            <pc:docMk/>
            <pc:sldMk cId="1896599169" sldId="263"/>
            <ac:spMk id="23" creationId="{B8DD2392-397B-48BF-BEFA-EA1FB881CA85}"/>
          </ac:spMkLst>
        </pc:spChg>
        <pc:spChg chg="add del">
          <ac:chgData name="Wojciech Michaluk" userId="3219fa6314deb6c4" providerId="LiveId" clId="{3AB623B2-2A51-4E7C-A852-285CEEEE6BC0}" dt="2024-05-18T19:26:50.670" v="3829" actId="26606"/>
          <ac:spMkLst>
            <pc:docMk/>
            <pc:sldMk cId="1896599169" sldId="263"/>
            <ac:spMk id="24" creationId="{88C97474-5879-4DB5-B4F3-F0357104BC8E}"/>
          </ac:spMkLst>
        </pc:spChg>
        <pc:spChg chg="add del">
          <ac:chgData name="Wojciech Michaluk" userId="3219fa6314deb6c4" providerId="LiveId" clId="{3AB623B2-2A51-4E7C-A852-285CEEEE6BC0}" dt="2024-05-18T19:26:33.957" v="3825" actId="26606"/>
          <ac:spMkLst>
            <pc:docMk/>
            <pc:sldMk cId="1896599169" sldId="263"/>
            <ac:spMk id="25" creationId="{504BED40-EAF7-4E55-AFF7-2CD840EBD3AA}"/>
          </ac:spMkLst>
        </pc:spChg>
        <pc:spChg chg="add del">
          <ac:chgData name="Wojciech Michaluk" userId="3219fa6314deb6c4" providerId="LiveId" clId="{3AB623B2-2A51-4E7C-A852-285CEEEE6BC0}" dt="2024-05-18T19:26:33.957" v="3825" actId="26606"/>
          <ac:spMkLst>
            <pc:docMk/>
            <pc:sldMk cId="1896599169" sldId="263"/>
            <ac:spMk id="26" creationId="{F367CCF1-BB1E-41CF-8499-94A870C33EFA}"/>
          </ac:spMkLst>
        </pc:spChg>
        <pc:spChg chg="add del">
          <ac:chgData name="Wojciech Michaluk" userId="3219fa6314deb6c4" providerId="LiveId" clId="{3AB623B2-2A51-4E7C-A852-285CEEEE6BC0}" dt="2024-05-18T19:26:50.670" v="3829" actId="26606"/>
          <ac:spMkLst>
            <pc:docMk/>
            <pc:sldMk cId="1896599169" sldId="263"/>
            <ac:spMk id="27" creationId="{0997DBEA-6DFC-457A-9850-E535053549D6}"/>
          </ac:spMkLst>
        </pc:spChg>
        <pc:spChg chg="add del">
          <ac:chgData name="Wojciech Michaluk" userId="3219fa6314deb6c4" providerId="LiveId" clId="{3AB623B2-2A51-4E7C-A852-285CEEEE6BC0}" dt="2024-05-18T19:26:50.670" v="3829" actId="26606"/>
          <ac:spMkLst>
            <pc:docMk/>
            <pc:sldMk cId="1896599169" sldId="263"/>
            <ac:spMk id="28" creationId="{7D2AF00E-D433-4047-863F-BCB69CEC3C35}"/>
          </ac:spMkLst>
        </pc:spChg>
        <pc:spChg chg="add del">
          <ac:chgData name="Wojciech Michaluk" userId="3219fa6314deb6c4" providerId="LiveId" clId="{3AB623B2-2A51-4E7C-A852-285CEEEE6BC0}" dt="2024-05-18T19:26:50.670" v="3829" actId="26606"/>
          <ac:spMkLst>
            <pc:docMk/>
            <pc:sldMk cId="1896599169" sldId="263"/>
            <ac:spMk id="29" creationId="{79446CF5-953A-4916-BFF4-F5558E5C2359}"/>
          </ac:spMkLst>
        </pc:spChg>
        <pc:spChg chg="add del">
          <ac:chgData name="Wojciech Michaluk" userId="3219fa6314deb6c4" providerId="LiveId" clId="{3AB623B2-2A51-4E7C-A852-285CEEEE6BC0}" dt="2024-05-18T19:26:50.670" v="3829" actId="26606"/>
          <ac:spMkLst>
            <pc:docMk/>
            <pc:sldMk cId="1896599169" sldId="263"/>
            <ac:spMk id="30" creationId="{477B945C-B433-4DFF-9A67-A5C9257E471C}"/>
          </ac:spMkLst>
        </pc:spChg>
        <pc:spChg chg="add del">
          <ac:chgData name="Wojciech Michaluk" userId="3219fa6314deb6c4" providerId="LiveId" clId="{3AB623B2-2A51-4E7C-A852-285CEEEE6BC0}" dt="2024-05-18T19:26:33.310" v="3824" actId="26606"/>
          <ac:spMkLst>
            <pc:docMk/>
            <pc:sldMk cId="1896599169" sldId="263"/>
            <ac:spMk id="31" creationId="{504BED40-EAF7-4E55-AFF7-2CD840EBD3AA}"/>
          </ac:spMkLst>
        </pc:spChg>
        <pc:spChg chg="add">
          <ac:chgData name="Wojciech Michaluk" userId="3219fa6314deb6c4" providerId="LiveId" clId="{3AB623B2-2A51-4E7C-A852-285CEEEE6BC0}" dt="2024-05-18T19:26:50.675" v="3830" actId="26606"/>
          <ac:spMkLst>
            <pc:docMk/>
            <pc:sldMk cId="1896599169" sldId="263"/>
            <ac:spMk id="32" creationId="{504BED40-EAF7-4E55-AFF7-2CD840EBD3AA}"/>
          </ac:spMkLst>
        </pc:spChg>
        <pc:spChg chg="add del">
          <ac:chgData name="Wojciech Michaluk" userId="3219fa6314deb6c4" providerId="LiveId" clId="{3AB623B2-2A51-4E7C-A852-285CEEEE6BC0}" dt="2024-05-18T19:26:33.310" v="3824" actId="26606"/>
          <ac:spMkLst>
            <pc:docMk/>
            <pc:sldMk cId="1896599169" sldId="263"/>
            <ac:spMk id="33" creationId="{F367CCF1-BB1E-41CF-8499-94A870C33EFA}"/>
          </ac:spMkLst>
        </pc:spChg>
        <pc:spChg chg="add">
          <ac:chgData name="Wojciech Michaluk" userId="3219fa6314deb6c4" providerId="LiveId" clId="{3AB623B2-2A51-4E7C-A852-285CEEEE6BC0}" dt="2024-05-18T19:26:50.675" v="3830" actId="26606"/>
          <ac:spMkLst>
            <pc:docMk/>
            <pc:sldMk cId="1896599169" sldId="263"/>
            <ac:spMk id="34" creationId="{F367CCF1-BB1E-41CF-8499-94A870C33EFA}"/>
          </ac:spMkLst>
        </pc:spChg>
        <pc:graphicFrameChg chg="add del">
          <ac:chgData name="Wojciech Michaluk" userId="3219fa6314deb6c4" providerId="LiveId" clId="{3AB623B2-2A51-4E7C-A852-285CEEEE6BC0}" dt="2024-05-18T19:25:45.297" v="3818" actId="26606"/>
          <ac:graphicFrameMkLst>
            <pc:docMk/>
            <pc:sldMk cId="1896599169" sldId="263"/>
            <ac:graphicFrameMk id="13" creationId="{C937471B-0A29-2950-D509-BDD1A81F7000}"/>
          </ac:graphicFrameMkLst>
        </pc:graphicFrameChg>
        <pc:graphicFrameChg chg="add del mod ord modGraphic">
          <ac:chgData name="Wojciech Michaluk" userId="3219fa6314deb6c4" providerId="LiveId" clId="{3AB623B2-2A51-4E7C-A852-285CEEEE6BC0}" dt="2024-05-18T19:26:33.957" v="3825" actId="26606"/>
          <ac:graphicFrameMkLst>
            <pc:docMk/>
            <pc:sldMk cId="1896599169" sldId="263"/>
            <ac:graphicFrameMk id="20" creationId="{D1EB33E3-AFA6-23E1-4786-DC8CBD16FA5E}"/>
          </ac:graphicFrameMkLst>
        </pc:graphicFrameChg>
        <pc:picChg chg="add del">
          <ac:chgData name="Wojciech Michaluk" userId="3219fa6314deb6c4" providerId="LiveId" clId="{3AB623B2-2A51-4E7C-A852-285CEEEE6BC0}" dt="2024-05-18T19:25:40.735" v="3816" actId="26606"/>
          <ac:picMkLst>
            <pc:docMk/>
            <pc:sldMk cId="1896599169" sldId="263"/>
            <ac:picMk id="5" creationId="{F95847AB-04A3-498A-B574-381712806235}"/>
          </ac:picMkLst>
        </pc:picChg>
        <pc:picChg chg="add mod ord">
          <ac:chgData name="Wojciech Michaluk" userId="3219fa6314deb6c4" providerId="LiveId" clId="{3AB623B2-2A51-4E7C-A852-285CEEEE6BC0}" dt="2024-05-18T19:26:50.675" v="3830" actId="26606"/>
          <ac:picMkLst>
            <pc:docMk/>
            <pc:sldMk cId="1896599169" sldId="263"/>
            <ac:picMk id="18" creationId="{F95847AB-04A3-498A-B574-381712806235}"/>
          </ac:picMkLst>
        </pc:picChg>
      </pc:sldChg>
      <pc:sldChg chg="addSp delSp modSp new mod setBg setClrOvrMap">
        <pc:chgData name="Wojciech Michaluk" userId="3219fa6314deb6c4" providerId="LiveId" clId="{3AB623B2-2A51-4E7C-A852-285CEEEE6BC0}" dt="2024-05-18T20:12:46.966" v="5327" actId="20577"/>
        <pc:sldMkLst>
          <pc:docMk/>
          <pc:sldMk cId="2717846257" sldId="264"/>
        </pc:sldMkLst>
        <pc:spChg chg="mod">
          <ac:chgData name="Wojciech Michaluk" userId="3219fa6314deb6c4" providerId="LiveId" clId="{3AB623B2-2A51-4E7C-A852-285CEEEE6BC0}" dt="2024-05-18T19:39:57.796" v="4793" actId="26606"/>
          <ac:spMkLst>
            <pc:docMk/>
            <pc:sldMk cId="2717846257" sldId="264"/>
            <ac:spMk id="2" creationId="{F2D6D38C-0F24-F218-0838-50A5DEF8D01A}"/>
          </ac:spMkLst>
        </pc:spChg>
        <pc:spChg chg="add del mod">
          <ac:chgData name="Wojciech Michaluk" userId="3219fa6314deb6c4" providerId="LiveId" clId="{3AB623B2-2A51-4E7C-A852-285CEEEE6BC0}" dt="2024-05-18T20:12:46.966" v="5327" actId="20577"/>
          <ac:spMkLst>
            <pc:docMk/>
            <pc:sldMk cId="2717846257" sldId="264"/>
            <ac:spMk id="3" creationId="{60F2E056-FA00-8390-F354-D173376703D9}"/>
          </ac:spMkLst>
        </pc:spChg>
        <pc:spChg chg="add">
          <ac:chgData name="Wojciech Michaluk" userId="3219fa6314deb6c4" providerId="LiveId" clId="{3AB623B2-2A51-4E7C-A852-285CEEEE6BC0}" dt="2024-05-18T19:39:57.796" v="4793" actId="26606"/>
          <ac:spMkLst>
            <pc:docMk/>
            <pc:sldMk cId="2717846257" sldId="264"/>
            <ac:spMk id="6" creationId="{8D1F1056-9A78-4FBC-9404-54512B6B5852}"/>
          </ac:spMkLst>
        </pc:spChg>
        <pc:spChg chg="add">
          <ac:chgData name="Wojciech Michaluk" userId="3219fa6314deb6c4" providerId="LiveId" clId="{3AB623B2-2A51-4E7C-A852-285CEEEE6BC0}" dt="2024-05-18T19:39:57.796" v="4793" actId="26606"/>
          <ac:spMkLst>
            <pc:docMk/>
            <pc:sldMk cId="2717846257" sldId="264"/>
            <ac:spMk id="7" creationId="{9659E4B7-86DE-4B00-A707-DD85CE5DB356}"/>
          </ac:spMkLst>
        </pc:spChg>
        <pc:spChg chg="add del">
          <ac:chgData name="Wojciech Michaluk" userId="3219fa6314deb6c4" providerId="LiveId" clId="{3AB623B2-2A51-4E7C-A852-285CEEEE6BC0}" dt="2024-05-18T19:39:41.119" v="4792" actId="26606"/>
          <ac:spMkLst>
            <pc:docMk/>
            <pc:sldMk cId="2717846257" sldId="264"/>
            <ac:spMk id="8" creationId="{9B6B47BF-F3D0-4678-9B20-DA45E1BCAD6C}"/>
          </ac:spMkLst>
        </pc:spChg>
        <pc:spChg chg="add del">
          <ac:chgData name="Wojciech Michaluk" userId="3219fa6314deb6c4" providerId="LiveId" clId="{3AB623B2-2A51-4E7C-A852-285CEEEE6BC0}" dt="2024-05-18T19:39:31.560" v="4786" actId="26606"/>
          <ac:spMkLst>
            <pc:docMk/>
            <pc:sldMk cId="2717846257" sldId="264"/>
            <ac:spMk id="9" creationId="{504BED40-EAF7-4E55-AFF7-2CD840EBD3AA}"/>
          </ac:spMkLst>
        </pc:spChg>
        <pc:spChg chg="add del">
          <ac:chgData name="Wojciech Michaluk" userId="3219fa6314deb6c4" providerId="LiveId" clId="{3AB623B2-2A51-4E7C-A852-285CEEEE6BC0}" dt="2024-05-18T19:39:41.119" v="4792" actId="26606"/>
          <ac:spMkLst>
            <pc:docMk/>
            <pc:sldMk cId="2717846257" sldId="264"/>
            <ac:spMk id="10" creationId="{19334917-3673-4EF2-BA7C-CC83AEEEAE37}"/>
          </ac:spMkLst>
        </pc:spChg>
        <pc:spChg chg="add del">
          <ac:chgData name="Wojciech Michaluk" userId="3219fa6314deb6c4" providerId="LiveId" clId="{3AB623B2-2A51-4E7C-A852-285CEEEE6BC0}" dt="2024-05-18T19:39:31.560" v="4786" actId="26606"/>
          <ac:spMkLst>
            <pc:docMk/>
            <pc:sldMk cId="2717846257" sldId="264"/>
            <ac:spMk id="11" creationId="{F367CCF1-BB1E-41CF-8499-94A870C33EFA}"/>
          </ac:spMkLst>
        </pc:spChg>
        <pc:spChg chg="add del">
          <ac:chgData name="Wojciech Michaluk" userId="3219fa6314deb6c4" providerId="LiveId" clId="{3AB623B2-2A51-4E7C-A852-285CEEEE6BC0}" dt="2024-05-18T19:39:41.119" v="4792" actId="26606"/>
          <ac:spMkLst>
            <pc:docMk/>
            <pc:sldMk cId="2717846257" sldId="264"/>
            <ac:spMk id="12" creationId="{E1589AE1-C0FC-4B66-9C0D-9EB92F40F440}"/>
          </ac:spMkLst>
        </pc:spChg>
        <pc:spChg chg="add del">
          <ac:chgData name="Wojciech Michaluk" userId="3219fa6314deb6c4" providerId="LiveId" clId="{3AB623B2-2A51-4E7C-A852-285CEEEE6BC0}" dt="2024-05-18T19:39:34.020" v="4788" actId="26606"/>
          <ac:spMkLst>
            <pc:docMk/>
            <pc:sldMk cId="2717846257" sldId="264"/>
            <ac:spMk id="13" creationId="{B8DD2392-397B-48BF-BEFA-EA1FB881CA85}"/>
          </ac:spMkLst>
        </pc:spChg>
        <pc:spChg chg="add del">
          <ac:chgData name="Wojciech Michaluk" userId="3219fa6314deb6c4" providerId="LiveId" clId="{3AB623B2-2A51-4E7C-A852-285CEEEE6BC0}" dt="2024-05-18T19:39:36.701" v="4790" actId="26606"/>
          <ac:spMkLst>
            <pc:docMk/>
            <pc:sldMk cId="2717846257" sldId="264"/>
            <ac:spMk id="15" creationId="{896083C8-1401-4950-AF56-E2FAFE42D656}"/>
          </ac:spMkLst>
        </pc:spChg>
        <pc:spChg chg="add del">
          <ac:chgData name="Wojciech Michaluk" userId="3219fa6314deb6c4" providerId="LiveId" clId="{3AB623B2-2A51-4E7C-A852-285CEEEE6BC0}" dt="2024-05-18T19:39:36.701" v="4790" actId="26606"/>
          <ac:spMkLst>
            <pc:docMk/>
            <pc:sldMk cId="2717846257" sldId="264"/>
            <ac:spMk id="16" creationId="{BFABBCE0-E08C-4BBE-9FD2-E2B253D4D5F2}"/>
          </ac:spMkLst>
        </pc:spChg>
        <pc:spChg chg="add del">
          <ac:chgData name="Wojciech Michaluk" userId="3219fa6314deb6c4" providerId="LiveId" clId="{3AB623B2-2A51-4E7C-A852-285CEEEE6BC0}" dt="2024-05-18T19:39:36.701" v="4790" actId="26606"/>
          <ac:spMkLst>
            <pc:docMk/>
            <pc:sldMk cId="2717846257" sldId="264"/>
            <ac:spMk id="17" creationId="{FF426BAC-43D6-468E-B6FF-167034D5CE43}"/>
          </ac:spMkLst>
        </pc:spChg>
        <pc:spChg chg="add del">
          <ac:chgData name="Wojciech Michaluk" userId="3219fa6314deb6c4" providerId="LiveId" clId="{3AB623B2-2A51-4E7C-A852-285CEEEE6BC0}" dt="2024-05-18T19:39:36.701" v="4790" actId="26606"/>
          <ac:spMkLst>
            <pc:docMk/>
            <pc:sldMk cId="2717846257" sldId="264"/>
            <ac:spMk id="18" creationId="{FB02D80E-5995-4C54-8387-5893C2C89473}"/>
          </ac:spMkLst>
        </pc:spChg>
        <pc:spChg chg="add del">
          <ac:chgData name="Wojciech Michaluk" userId="3219fa6314deb6c4" providerId="LiveId" clId="{3AB623B2-2A51-4E7C-A852-285CEEEE6BC0}" dt="2024-05-18T19:39:41.119" v="4792" actId="26606"/>
          <ac:spMkLst>
            <pc:docMk/>
            <pc:sldMk cId="2717846257" sldId="264"/>
            <ac:spMk id="21" creationId="{60F2E056-FA00-8390-F354-D173376703D9}"/>
          </ac:spMkLst>
        </pc:spChg>
        <pc:graphicFrameChg chg="add del">
          <ac:chgData name="Wojciech Michaluk" userId="3219fa6314deb6c4" providerId="LiveId" clId="{3AB623B2-2A51-4E7C-A852-285CEEEE6BC0}" dt="2024-05-18T19:39:36.701" v="4790" actId="26606"/>
          <ac:graphicFrameMkLst>
            <pc:docMk/>
            <pc:sldMk cId="2717846257" sldId="264"/>
            <ac:graphicFrameMk id="19" creationId="{B305A78D-4939-3348-D592-E04B7C24E088}"/>
          </ac:graphicFrameMkLst>
        </pc:graphicFrameChg>
        <pc:picChg chg="add del">
          <ac:chgData name="Wojciech Michaluk" userId="3219fa6314deb6c4" providerId="LiveId" clId="{3AB623B2-2A51-4E7C-A852-285CEEEE6BC0}" dt="2024-05-18T19:39:31.560" v="4786" actId="26606"/>
          <ac:picMkLst>
            <pc:docMk/>
            <pc:sldMk cId="2717846257" sldId="264"/>
            <ac:picMk id="5" creationId="{182EC407-77B8-D59A-B6DF-9E4AD6831734}"/>
          </ac:picMkLst>
        </pc:picChg>
        <pc:picChg chg="add del">
          <ac:chgData name="Wojciech Michaluk" userId="3219fa6314deb6c4" providerId="LiveId" clId="{3AB623B2-2A51-4E7C-A852-285CEEEE6BC0}" dt="2024-05-18T19:39:34.020" v="4788" actId="26606"/>
          <ac:picMkLst>
            <pc:docMk/>
            <pc:sldMk cId="2717846257" sldId="264"/>
            <ac:picMk id="14" creationId="{845CDECA-5735-6FA9-4CB3-644626E5C3E5}"/>
          </ac:picMkLst>
        </pc:picChg>
      </pc:sldChg>
      <pc:sldChg chg="addSp delSp modSp new mod setBg setClrOvrMap">
        <pc:chgData name="Wojciech Michaluk" userId="3219fa6314deb6c4" providerId="LiveId" clId="{3AB623B2-2A51-4E7C-A852-285CEEEE6BC0}" dt="2024-05-19T15:58:11.080" v="6263" actId="20577"/>
        <pc:sldMkLst>
          <pc:docMk/>
          <pc:sldMk cId="664732372" sldId="265"/>
        </pc:sldMkLst>
        <pc:spChg chg="mod">
          <ac:chgData name="Wojciech Michaluk" userId="3219fa6314deb6c4" providerId="LiveId" clId="{3AB623B2-2A51-4E7C-A852-285CEEEE6BC0}" dt="2024-05-18T20:06:11.204" v="5302" actId="26606"/>
          <ac:spMkLst>
            <pc:docMk/>
            <pc:sldMk cId="664732372" sldId="265"/>
            <ac:spMk id="2" creationId="{E3E46AB3-1178-F060-C7BD-6431C0F807D3}"/>
          </ac:spMkLst>
        </pc:spChg>
        <pc:spChg chg="add del mod">
          <ac:chgData name="Wojciech Michaluk" userId="3219fa6314deb6c4" providerId="LiveId" clId="{3AB623B2-2A51-4E7C-A852-285CEEEE6BC0}" dt="2024-05-18T20:06:11.229" v="5303" actId="26606"/>
          <ac:spMkLst>
            <pc:docMk/>
            <pc:sldMk cId="664732372" sldId="265"/>
            <ac:spMk id="3" creationId="{A7523360-E2FA-DCCC-169D-3A6F8AE3F15B}"/>
          </ac:spMkLst>
        </pc:spChg>
        <pc:spChg chg="add del">
          <ac:chgData name="Wojciech Michaluk" userId="3219fa6314deb6c4" providerId="LiveId" clId="{3AB623B2-2A51-4E7C-A852-285CEEEE6BC0}" dt="2024-05-18T20:05:39.221" v="5290" actId="26606"/>
          <ac:spMkLst>
            <pc:docMk/>
            <pc:sldMk cId="664732372" sldId="265"/>
            <ac:spMk id="8" creationId="{8D1F1056-9A78-4FBC-9404-54512B6B5852}"/>
          </ac:spMkLst>
        </pc:spChg>
        <pc:spChg chg="add del">
          <ac:chgData name="Wojciech Michaluk" userId="3219fa6314deb6c4" providerId="LiveId" clId="{3AB623B2-2A51-4E7C-A852-285CEEEE6BC0}" dt="2024-05-18T20:05:10.192" v="5280" actId="26606"/>
          <ac:spMkLst>
            <pc:docMk/>
            <pc:sldMk cId="664732372" sldId="265"/>
            <ac:spMk id="9" creationId="{BFABBCE0-E08C-4BBE-9FD2-E2B253D4D5F2}"/>
          </ac:spMkLst>
        </pc:spChg>
        <pc:spChg chg="add del">
          <ac:chgData name="Wojciech Michaluk" userId="3219fa6314deb6c4" providerId="LiveId" clId="{3AB623B2-2A51-4E7C-A852-285CEEEE6BC0}" dt="2024-05-18T20:05:39.221" v="5290" actId="26606"/>
          <ac:spMkLst>
            <pc:docMk/>
            <pc:sldMk cId="664732372" sldId="265"/>
            <ac:spMk id="10" creationId="{9659E4B7-86DE-4B00-A707-DD85CE5DB356}"/>
          </ac:spMkLst>
        </pc:spChg>
        <pc:spChg chg="add del">
          <ac:chgData name="Wojciech Michaluk" userId="3219fa6314deb6c4" providerId="LiveId" clId="{3AB623B2-2A51-4E7C-A852-285CEEEE6BC0}" dt="2024-05-18T20:05:10.192" v="5280" actId="26606"/>
          <ac:spMkLst>
            <pc:docMk/>
            <pc:sldMk cId="664732372" sldId="265"/>
            <ac:spMk id="11" creationId="{FF426BAC-43D6-468E-B6FF-167034D5CE43}"/>
          </ac:spMkLst>
        </pc:spChg>
        <pc:spChg chg="add del">
          <ac:chgData name="Wojciech Michaluk" userId="3219fa6314deb6c4" providerId="LiveId" clId="{3AB623B2-2A51-4E7C-A852-285CEEEE6BC0}" dt="2024-05-18T20:05:10.192" v="5280" actId="26606"/>
          <ac:spMkLst>
            <pc:docMk/>
            <pc:sldMk cId="664732372" sldId="265"/>
            <ac:spMk id="13" creationId="{FB02D80E-5995-4C54-8387-5893C2C89473}"/>
          </ac:spMkLst>
        </pc:spChg>
        <pc:spChg chg="add del">
          <ac:chgData name="Wojciech Michaluk" userId="3219fa6314deb6c4" providerId="LiveId" clId="{3AB623B2-2A51-4E7C-A852-285CEEEE6BC0}" dt="2024-05-18T20:05:10.192" v="5280" actId="26606"/>
          <ac:spMkLst>
            <pc:docMk/>
            <pc:sldMk cId="664732372" sldId="265"/>
            <ac:spMk id="15" creationId="{896083C8-1401-4950-AF56-E2FAFE42D656}"/>
          </ac:spMkLst>
        </pc:spChg>
        <pc:spChg chg="add del">
          <ac:chgData name="Wojciech Michaluk" userId="3219fa6314deb6c4" providerId="LiveId" clId="{3AB623B2-2A51-4E7C-A852-285CEEEE6BC0}" dt="2024-05-18T20:05:31.165" v="5286" actId="26606"/>
          <ac:spMkLst>
            <pc:docMk/>
            <pc:sldMk cId="664732372" sldId="265"/>
            <ac:spMk id="21" creationId="{504BED40-EAF7-4E55-AFF7-2CD840EBD3AA}"/>
          </ac:spMkLst>
        </pc:spChg>
        <pc:spChg chg="add del">
          <ac:chgData name="Wojciech Michaluk" userId="3219fa6314deb6c4" providerId="LiveId" clId="{3AB623B2-2A51-4E7C-A852-285CEEEE6BC0}" dt="2024-05-18T20:05:31.165" v="5286" actId="26606"/>
          <ac:spMkLst>
            <pc:docMk/>
            <pc:sldMk cId="664732372" sldId="265"/>
            <ac:spMk id="22" creationId="{F367CCF1-BB1E-41CF-8499-94A870C33EFA}"/>
          </ac:spMkLst>
        </pc:spChg>
        <pc:spChg chg="add del">
          <ac:chgData name="Wojciech Michaluk" userId="3219fa6314deb6c4" providerId="LiveId" clId="{3AB623B2-2A51-4E7C-A852-285CEEEE6BC0}" dt="2024-05-18T20:05:31.165" v="5286" actId="26606"/>
          <ac:spMkLst>
            <pc:docMk/>
            <pc:sldMk cId="664732372" sldId="265"/>
            <ac:spMk id="23" creationId="{A7523360-E2FA-DCCC-169D-3A6F8AE3F15B}"/>
          </ac:spMkLst>
        </pc:spChg>
        <pc:spChg chg="add del">
          <ac:chgData name="Wojciech Michaluk" userId="3219fa6314deb6c4" providerId="LiveId" clId="{3AB623B2-2A51-4E7C-A852-285CEEEE6BC0}" dt="2024-05-18T20:05:39.221" v="5290" actId="26606"/>
          <ac:spMkLst>
            <pc:docMk/>
            <pc:sldMk cId="664732372" sldId="265"/>
            <ac:spMk id="28" creationId="{A7523360-E2FA-DCCC-169D-3A6F8AE3F15B}"/>
          </ac:spMkLst>
        </pc:spChg>
        <pc:spChg chg="add del">
          <ac:chgData name="Wojciech Michaluk" userId="3219fa6314deb6c4" providerId="LiveId" clId="{3AB623B2-2A51-4E7C-A852-285CEEEE6BC0}" dt="2024-05-18T20:05:48.575" v="5294" actId="26606"/>
          <ac:spMkLst>
            <pc:docMk/>
            <pc:sldMk cId="664732372" sldId="265"/>
            <ac:spMk id="32" creationId="{3CED7894-4F62-4A6C-8DB5-DB5BE08E9C03}"/>
          </ac:spMkLst>
        </pc:spChg>
        <pc:spChg chg="add del">
          <ac:chgData name="Wojciech Michaluk" userId="3219fa6314deb6c4" providerId="LiveId" clId="{3AB623B2-2A51-4E7C-A852-285CEEEE6BC0}" dt="2024-05-18T20:05:48.575" v="5294" actId="26606"/>
          <ac:spMkLst>
            <pc:docMk/>
            <pc:sldMk cId="664732372" sldId="265"/>
            <ac:spMk id="34" creationId="{E536F3B4-50F6-4C52-8F76-4EB1214719DC}"/>
          </ac:spMkLst>
        </pc:spChg>
        <pc:spChg chg="add del">
          <ac:chgData name="Wojciech Michaluk" userId="3219fa6314deb6c4" providerId="LiveId" clId="{3AB623B2-2A51-4E7C-A852-285CEEEE6BC0}" dt="2024-05-18T20:05:48.575" v="5294" actId="26606"/>
          <ac:spMkLst>
            <pc:docMk/>
            <pc:sldMk cId="664732372" sldId="265"/>
            <ac:spMk id="35" creationId="{A7523360-E2FA-DCCC-169D-3A6F8AE3F15B}"/>
          </ac:spMkLst>
        </pc:spChg>
        <pc:spChg chg="add del">
          <ac:chgData name="Wojciech Michaluk" userId="3219fa6314deb6c4" providerId="LiveId" clId="{3AB623B2-2A51-4E7C-A852-285CEEEE6BC0}" dt="2024-05-18T20:05:54.163" v="5296" actId="26606"/>
          <ac:spMkLst>
            <pc:docMk/>
            <pc:sldMk cId="664732372" sldId="265"/>
            <ac:spMk id="38" creationId="{9831CBB7-4817-4B54-A7F9-0AE2D0C47870}"/>
          </ac:spMkLst>
        </pc:spChg>
        <pc:spChg chg="add del">
          <ac:chgData name="Wojciech Michaluk" userId="3219fa6314deb6c4" providerId="LiveId" clId="{3AB623B2-2A51-4E7C-A852-285CEEEE6BC0}" dt="2024-05-18T20:05:54.163" v="5296" actId="26606"/>
          <ac:spMkLst>
            <pc:docMk/>
            <pc:sldMk cId="664732372" sldId="265"/>
            <ac:spMk id="39" creationId="{96BC321D-B05F-4857-8880-97F61B9B7858}"/>
          </ac:spMkLst>
        </pc:spChg>
        <pc:spChg chg="add del">
          <ac:chgData name="Wojciech Michaluk" userId="3219fa6314deb6c4" providerId="LiveId" clId="{3AB623B2-2A51-4E7C-A852-285CEEEE6BC0}" dt="2024-05-18T20:05:54.163" v="5296" actId="26606"/>
          <ac:spMkLst>
            <pc:docMk/>
            <pc:sldMk cId="664732372" sldId="265"/>
            <ac:spMk id="40" creationId="{A7523360-E2FA-DCCC-169D-3A6F8AE3F15B}"/>
          </ac:spMkLst>
        </pc:spChg>
        <pc:spChg chg="add del">
          <ac:chgData name="Wojciech Michaluk" userId="3219fa6314deb6c4" providerId="LiveId" clId="{3AB623B2-2A51-4E7C-A852-285CEEEE6BC0}" dt="2024-05-18T20:06:01.559" v="5298" actId="26606"/>
          <ac:spMkLst>
            <pc:docMk/>
            <pc:sldMk cId="664732372" sldId="265"/>
            <ac:spMk id="42" creationId="{3CED7894-4F62-4A6C-8DB5-DB5BE08E9C03}"/>
          </ac:spMkLst>
        </pc:spChg>
        <pc:spChg chg="add del">
          <ac:chgData name="Wojciech Michaluk" userId="3219fa6314deb6c4" providerId="LiveId" clId="{3AB623B2-2A51-4E7C-A852-285CEEEE6BC0}" dt="2024-05-18T20:06:01.559" v="5298" actId="26606"/>
          <ac:spMkLst>
            <pc:docMk/>
            <pc:sldMk cId="664732372" sldId="265"/>
            <ac:spMk id="44" creationId="{E536F3B4-50F6-4C52-8F76-4EB1214719DC}"/>
          </ac:spMkLst>
        </pc:spChg>
        <pc:spChg chg="add del">
          <ac:chgData name="Wojciech Michaluk" userId="3219fa6314deb6c4" providerId="LiveId" clId="{3AB623B2-2A51-4E7C-A852-285CEEEE6BC0}" dt="2024-05-18T20:06:01.559" v="5298" actId="26606"/>
          <ac:spMkLst>
            <pc:docMk/>
            <pc:sldMk cId="664732372" sldId="265"/>
            <ac:spMk id="45" creationId="{A7523360-E2FA-DCCC-169D-3A6F8AE3F15B}"/>
          </ac:spMkLst>
        </pc:spChg>
        <pc:spChg chg="add del">
          <ac:chgData name="Wojciech Michaluk" userId="3219fa6314deb6c4" providerId="LiveId" clId="{3AB623B2-2A51-4E7C-A852-285CEEEE6BC0}" dt="2024-05-18T20:06:07.480" v="5300" actId="26606"/>
          <ac:spMkLst>
            <pc:docMk/>
            <pc:sldMk cId="664732372" sldId="265"/>
            <ac:spMk id="47" creationId="{F92989FB-1024-49B7-BDF1-B3CE27D48623}"/>
          </ac:spMkLst>
        </pc:spChg>
        <pc:spChg chg="add del">
          <ac:chgData name="Wojciech Michaluk" userId="3219fa6314deb6c4" providerId="LiveId" clId="{3AB623B2-2A51-4E7C-A852-285CEEEE6BC0}" dt="2024-05-18T20:06:07.480" v="5300" actId="26606"/>
          <ac:spMkLst>
            <pc:docMk/>
            <pc:sldMk cId="664732372" sldId="265"/>
            <ac:spMk id="48" creationId="{2987D6F4-EC95-4EF1-A8AD-4B70386CEEC7}"/>
          </ac:spMkLst>
        </pc:spChg>
        <pc:spChg chg="add del">
          <ac:chgData name="Wojciech Michaluk" userId="3219fa6314deb6c4" providerId="LiveId" clId="{3AB623B2-2A51-4E7C-A852-285CEEEE6BC0}" dt="2024-05-18T20:06:07.480" v="5300" actId="26606"/>
          <ac:spMkLst>
            <pc:docMk/>
            <pc:sldMk cId="664732372" sldId="265"/>
            <ac:spMk id="49" creationId="{F5F792DF-9D0A-4DB6-9A9E-7312F5A7E87D}"/>
          </ac:spMkLst>
        </pc:spChg>
        <pc:spChg chg="add del">
          <ac:chgData name="Wojciech Michaluk" userId="3219fa6314deb6c4" providerId="LiveId" clId="{3AB623B2-2A51-4E7C-A852-285CEEEE6BC0}" dt="2024-05-18T20:06:11.204" v="5302" actId="26606"/>
          <ac:spMkLst>
            <pc:docMk/>
            <pc:sldMk cId="664732372" sldId="265"/>
            <ac:spMk id="52" creationId="{69B35BB5-1630-45F0-B55C-B6847DF21681}"/>
          </ac:spMkLst>
        </pc:spChg>
        <pc:spChg chg="add del">
          <ac:chgData name="Wojciech Michaluk" userId="3219fa6314deb6c4" providerId="LiveId" clId="{3AB623B2-2A51-4E7C-A852-285CEEEE6BC0}" dt="2024-05-18T20:06:11.204" v="5302" actId="26606"/>
          <ac:spMkLst>
            <pc:docMk/>
            <pc:sldMk cId="664732372" sldId="265"/>
            <ac:spMk id="53" creationId="{D05C6BB3-F359-4E0C-B8DA-4CEA9EE8CA60}"/>
          </ac:spMkLst>
        </pc:spChg>
        <pc:spChg chg="add del">
          <ac:chgData name="Wojciech Michaluk" userId="3219fa6314deb6c4" providerId="LiveId" clId="{3AB623B2-2A51-4E7C-A852-285CEEEE6BC0}" dt="2024-05-18T20:06:11.204" v="5302" actId="26606"/>
          <ac:spMkLst>
            <pc:docMk/>
            <pc:sldMk cId="664732372" sldId="265"/>
            <ac:spMk id="54" creationId="{E512FDBA-7374-4A50-B15C-1C421A40B9CF}"/>
          </ac:spMkLst>
        </pc:spChg>
        <pc:spChg chg="add del">
          <ac:chgData name="Wojciech Michaluk" userId="3219fa6314deb6c4" providerId="LiveId" clId="{3AB623B2-2A51-4E7C-A852-285CEEEE6BC0}" dt="2024-05-18T20:06:11.204" v="5302" actId="26606"/>
          <ac:spMkLst>
            <pc:docMk/>
            <pc:sldMk cId="664732372" sldId="265"/>
            <ac:spMk id="55" creationId="{799D451D-9C66-42CF-BC10-324A4F6470CC}"/>
          </ac:spMkLst>
        </pc:spChg>
        <pc:graphicFrameChg chg="add del">
          <ac:chgData name="Wojciech Michaluk" userId="3219fa6314deb6c4" providerId="LiveId" clId="{3AB623B2-2A51-4E7C-A852-285CEEEE6BC0}" dt="2024-05-18T20:05:10.192" v="5280" actId="26606"/>
          <ac:graphicFrameMkLst>
            <pc:docMk/>
            <pc:sldMk cId="664732372" sldId="265"/>
            <ac:graphicFrameMk id="5" creationId="{552C68BA-C053-30B9-9E2D-46EF9B46B40D}"/>
          </ac:graphicFrameMkLst>
        </pc:graphicFrameChg>
        <pc:graphicFrameChg chg="add del">
          <ac:chgData name="Wojciech Michaluk" userId="3219fa6314deb6c4" providerId="LiveId" clId="{3AB623B2-2A51-4E7C-A852-285CEEEE6BC0}" dt="2024-05-18T20:05:11.708" v="5282" actId="26606"/>
          <ac:graphicFrameMkLst>
            <pc:docMk/>
            <pc:sldMk cId="664732372" sldId="265"/>
            <ac:graphicFrameMk id="17" creationId="{A5298CD9-736B-2085-CA2C-A031AE0EEA86}"/>
          </ac:graphicFrameMkLst>
        </pc:graphicFrameChg>
        <pc:graphicFrameChg chg="add del">
          <ac:chgData name="Wojciech Michaluk" userId="3219fa6314deb6c4" providerId="LiveId" clId="{3AB623B2-2A51-4E7C-A852-285CEEEE6BC0}" dt="2024-05-18T20:05:23.718" v="5284" actId="26606"/>
          <ac:graphicFrameMkLst>
            <pc:docMk/>
            <pc:sldMk cId="664732372" sldId="265"/>
            <ac:graphicFrameMk id="19" creationId="{7F36B384-9502-FFE0-C917-3B866C85E00A}"/>
          </ac:graphicFrameMkLst>
        </pc:graphicFrameChg>
        <pc:graphicFrameChg chg="add del">
          <ac:chgData name="Wojciech Michaluk" userId="3219fa6314deb6c4" providerId="LiveId" clId="{3AB623B2-2A51-4E7C-A852-285CEEEE6BC0}" dt="2024-05-18T20:05:34.834" v="5288" actId="26606"/>
          <ac:graphicFrameMkLst>
            <pc:docMk/>
            <pc:sldMk cId="664732372" sldId="265"/>
            <ac:graphicFrameMk id="26" creationId="{E5761001-5007-76E4-4686-778C8EEBC746}"/>
          </ac:graphicFrameMkLst>
        </pc:graphicFrameChg>
        <pc:graphicFrameChg chg="add del">
          <ac:chgData name="Wojciech Michaluk" userId="3219fa6314deb6c4" providerId="LiveId" clId="{3AB623B2-2A51-4E7C-A852-285CEEEE6BC0}" dt="2024-05-18T20:05:47.717" v="5292" actId="26606"/>
          <ac:graphicFrameMkLst>
            <pc:docMk/>
            <pc:sldMk cId="664732372" sldId="265"/>
            <ac:graphicFrameMk id="30" creationId="{A5298CD9-736B-2085-CA2C-A031AE0EEA86}"/>
          </ac:graphicFrameMkLst>
        </pc:graphicFrameChg>
        <pc:graphicFrameChg chg="add del">
          <ac:chgData name="Wojciech Michaluk" userId="3219fa6314deb6c4" providerId="LiveId" clId="{3AB623B2-2A51-4E7C-A852-285CEEEE6BC0}" dt="2024-05-18T20:06:07.480" v="5300" actId="26606"/>
          <ac:graphicFrameMkLst>
            <pc:docMk/>
            <pc:sldMk cId="664732372" sldId="265"/>
            <ac:graphicFrameMk id="50" creationId="{D81764FF-C1B2-15B1-6DD9-2D711E167CBB}"/>
          </ac:graphicFrameMkLst>
        </pc:graphicFrameChg>
        <pc:graphicFrameChg chg="add del">
          <ac:chgData name="Wojciech Michaluk" userId="3219fa6314deb6c4" providerId="LiveId" clId="{3AB623B2-2A51-4E7C-A852-285CEEEE6BC0}" dt="2024-05-18T20:06:11.204" v="5302" actId="26606"/>
          <ac:graphicFrameMkLst>
            <pc:docMk/>
            <pc:sldMk cId="664732372" sldId="265"/>
            <ac:graphicFrameMk id="56" creationId="{A283597E-6823-6FE7-69CB-729BE05E9418}"/>
          </ac:graphicFrameMkLst>
        </pc:graphicFrameChg>
        <pc:graphicFrameChg chg="add mod">
          <ac:chgData name="Wojciech Michaluk" userId="3219fa6314deb6c4" providerId="LiveId" clId="{3AB623B2-2A51-4E7C-A852-285CEEEE6BC0}" dt="2024-05-19T15:58:11.080" v="6263" actId="20577"/>
          <ac:graphicFrameMkLst>
            <pc:docMk/>
            <pc:sldMk cId="664732372" sldId="265"/>
            <ac:graphicFrameMk id="58" creationId="{AF956FFF-B8BD-21FC-1E35-6411C5C7D6E6}"/>
          </ac:graphicFrameMkLst>
        </pc:graphicFrameChg>
        <pc:picChg chg="add del">
          <ac:chgData name="Wojciech Michaluk" userId="3219fa6314deb6c4" providerId="LiveId" clId="{3AB623B2-2A51-4E7C-A852-285CEEEE6BC0}" dt="2024-05-18T20:05:31.165" v="5286" actId="26606"/>
          <ac:picMkLst>
            <pc:docMk/>
            <pc:sldMk cId="664732372" sldId="265"/>
            <ac:picMk id="24" creationId="{B35968EA-CA2A-DE8A-7682-18BB91EE5F83}"/>
          </ac:picMkLst>
        </pc:picChg>
        <pc:picChg chg="add del">
          <ac:chgData name="Wojciech Michaluk" userId="3219fa6314deb6c4" providerId="LiveId" clId="{3AB623B2-2A51-4E7C-A852-285CEEEE6BC0}" dt="2024-05-18T20:05:48.575" v="5294" actId="26606"/>
          <ac:picMkLst>
            <pc:docMk/>
            <pc:sldMk cId="664732372" sldId="265"/>
            <ac:picMk id="33" creationId="{F7AEA6A9-33CB-26DB-7627-03AB24DF1A7A}"/>
          </ac:picMkLst>
        </pc:picChg>
        <pc:picChg chg="add del">
          <ac:chgData name="Wojciech Michaluk" userId="3219fa6314deb6c4" providerId="LiveId" clId="{3AB623B2-2A51-4E7C-A852-285CEEEE6BC0}" dt="2024-05-18T20:05:54.163" v="5296" actId="26606"/>
          <ac:picMkLst>
            <pc:docMk/>
            <pc:sldMk cId="664732372" sldId="265"/>
            <ac:picMk id="37" creationId="{9DBBF894-4CAE-3C16-B368-7027919EE462}"/>
          </ac:picMkLst>
        </pc:picChg>
        <pc:picChg chg="add del">
          <ac:chgData name="Wojciech Michaluk" userId="3219fa6314deb6c4" providerId="LiveId" clId="{3AB623B2-2A51-4E7C-A852-285CEEEE6BC0}" dt="2024-05-18T20:06:01.559" v="5298" actId="26606"/>
          <ac:picMkLst>
            <pc:docMk/>
            <pc:sldMk cId="664732372" sldId="265"/>
            <ac:picMk id="43" creationId="{F7AEA6A9-33CB-26DB-7627-03AB24DF1A7A}"/>
          </ac:picMkLst>
        </pc:picChg>
      </pc:sldChg>
      <pc:sldChg chg="addSp delSp modSp new mod setBg setClrOvrMap">
        <pc:chgData name="Wojciech Michaluk" userId="3219fa6314deb6c4" providerId="LiveId" clId="{3AB623B2-2A51-4E7C-A852-285CEEEE6BC0}" dt="2024-05-19T15:54:19.648" v="6262" actId="20577"/>
        <pc:sldMkLst>
          <pc:docMk/>
          <pc:sldMk cId="1922771629" sldId="266"/>
        </pc:sldMkLst>
        <pc:spChg chg="mod">
          <ac:chgData name="Wojciech Michaluk" userId="3219fa6314deb6c4" providerId="LiveId" clId="{3AB623B2-2A51-4E7C-A852-285CEEEE6BC0}" dt="2024-05-19T15:53:50.923" v="6259" actId="26606"/>
          <ac:spMkLst>
            <pc:docMk/>
            <pc:sldMk cId="1922771629" sldId="266"/>
            <ac:spMk id="2" creationId="{9CFE8C78-8748-5CEA-C48A-EE83FF38D323}"/>
          </ac:spMkLst>
        </pc:spChg>
        <pc:spChg chg="add del mod">
          <ac:chgData name="Wojciech Michaluk" userId="3219fa6314deb6c4" providerId="LiveId" clId="{3AB623B2-2A51-4E7C-A852-285CEEEE6BC0}" dt="2024-05-19T15:52:17.765" v="6243" actId="26606"/>
          <ac:spMkLst>
            <pc:docMk/>
            <pc:sldMk cId="1922771629" sldId="266"/>
            <ac:spMk id="3" creationId="{0EACA8D2-6AA8-C238-FB7E-1251514E83AA}"/>
          </ac:spMkLst>
        </pc:spChg>
        <pc:spChg chg="add del">
          <ac:chgData name="Wojciech Michaluk" userId="3219fa6314deb6c4" providerId="LiveId" clId="{3AB623B2-2A51-4E7C-A852-285CEEEE6BC0}" dt="2024-05-19T15:52:17.755" v="6242" actId="26606"/>
          <ac:spMkLst>
            <pc:docMk/>
            <pc:sldMk cId="1922771629" sldId="266"/>
            <ac:spMk id="8" creationId="{8D1F1056-9A78-4FBC-9404-54512B6B5852}"/>
          </ac:spMkLst>
        </pc:spChg>
        <pc:spChg chg="add del">
          <ac:chgData name="Wojciech Michaluk" userId="3219fa6314deb6c4" providerId="LiveId" clId="{3AB623B2-2A51-4E7C-A852-285CEEEE6BC0}" dt="2024-05-19T15:52:17.755" v="6242" actId="26606"/>
          <ac:spMkLst>
            <pc:docMk/>
            <pc:sldMk cId="1922771629" sldId="266"/>
            <ac:spMk id="10" creationId="{9659E4B7-86DE-4B00-A707-DD85CE5DB356}"/>
          </ac:spMkLst>
        </pc:spChg>
        <pc:spChg chg="add del">
          <ac:chgData name="Wojciech Michaluk" userId="3219fa6314deb6c4" providerId="LiveId" clId="{3AB623B2-2A51-4E7C-A852-285CEEEE6BC0}" dt="2024-05-19T15:52:01.173" v="6236" actId="26606"/>
          <ac:spMkLst>
            <pc:docMk/>
            <pc:sldMk cId="1922771629" sldId="266"/>
            <ac:spMk id="11" creationId="{B8DD2392-397B-48BF-BEFA-EA1FB881CA85}"/>
          </ac:spMkLst>
        </pc:spChg>
        <pc:spChg chg="add del">
          <ac:chgData name="Wojciech Michaluk" userId="3219fa6314deb6c4" providerId="LiveId" clId="{3AB623B2-2A51-4E7C-A852-285CEEEE6BC0}" dt="2024-05-19T15:52:01.173" v="6236" actId="26606"/>
          <ac:spMkLst>
            <pc:docMk/>
            <pc:sldMk cId="1922771629" sldId="266"/>
            <ac:spMk id="13" creationId="{0EACA8D2-6AA8-C238-FB7E-1251514E83AA}"/>
          </ac:spMkLst>
        </pc:spChg>
        <pc:spChg chg="add del">
          <ac:chgData name="Wojciech Michaluk" userId="3219fa6314deb6c4" providerId="LiveId" clId="{3AB623B2-2A51-4E7C-A852-285CEEEE6BC0}" dt="2024-05-19T15:52:13.995" v="6238" actId="26606"/>
          <ac:spMkLst>
            <pc:docMk/>
            <pc:sldMk cId="1922771629" sldId="266"/>
            <ac:spMk id="15" creationId="{31C19FBE-33E9-4938-AB1E-CB36F4AF9CE9}"/>
          </ac:spMkLst>
        </pc:spChg>
        <pc:spChg chg="add del">
          <ac:chgData name="Wojciech Michaluk" userId="3219fa6314deb6c4" providerId="LiveId" clId="{3AB623B2-2A51-4E7C-A852-285CEEEE6BC0}" dt="2024-05-19T15:52:13.995" v="6238" actId="26606"/>
          <ac:spMkLst>
            <pc:docMk/>
            <pc:sldMk cId="1922771629" sldId="266"/>
            <ac:spMk id="17" creationId="{F16B031A-DFF2-4273-9F94-B34585B15CBA}"/>
          </ac:spMkLst>
        </pc:spChg>
        <pc:spChg chg="add del">
          <ac:chgData name="Wojciech Michaluk" userId="3219fa6314deb6c4" providerId="LiveId" clId="{3AB623B2-2A51-4E7C-A852-285CEEEE6BC0}" dt="2024-05-19T15:52:13.995" v="6238" actId="26606"/>
          <ac:spMkLst>
            <pc:docMk/>
            <pc:sldMk cId="1922771629" sldId="266"/>
            <ac:spMk id="18" creationId="{D17C4E3E-20C3-45C7-A1E9-79660C1A306C}"/>
          </ac:spMkLst>
        </pc:spChg>
        <pc:spChg chg="add del">
          <ac:chgData name="Wojciech Michaluk" userId="3219fa6314deb6c4" providerId="LiveId" clId="{3AB623B2-2A51-4E7C-A852-285CEEEE6BC0}" dt="2024-05-19T15:52:13.995" v="6238" actId="26606"/>
          <ac:spMkLst>
            <pc:docMk/>
            <pc:sldMk cId="1922771629" sldId="266"/>
            <ac:spMk id="19" creationId="{0EACA8D2-6AA8-C238-FB7E-1251514E83AA}"/>
          </ac:spMkLst>
        </pc:spChg>
        <pc:spChg chg="add del">
          <ac:chgData name="Wojciech Michaluk" userId="3219fa6314deb6c4" providerId="LiveId" clId="{3AB623B2-2A51-4E7C-A852-285CEEEE6BC0}" dt="2024-05-19T15:52:15.025" v="6240" actId="26606"/>
          <ac:spMkLst>
            <pc:docMk/>
            <pc:sldMk cId="1922771629" sldId="266"/>
            <ac:spMk id="22" creationId="{36B822CC-7DA9-4417-AA94-64CEB676F0B8}"/>
          </ac:spMkLst>
        </pc:spChg>
        <pc:spChg chg="add del">
          <ac:chgData name="Wojciech Michaluk" userId="3219fa6314deb6c4" providerId="LiveId" clId="{3AB623B2-2A51-4E7C-A852-285CEEEE6BC0}" dt="2024-05-19T15:52:15.025" v="6240" actId="26606"/>
          <ac:spMkLst>
            <pc:docMk/>
            <pc:sldMk cId="1922771629" sldId="266"/>
            <ac:spMk id="23" creationId="{AFA01E88-71CC-4FF3-9E81-51E0C32B45E4}"/>
          </ac:spMkLst>
        </pc:spChg>
        <pc:spChg chg="add del">
          <ac:chgData name="Wojciech Michaluk" userId="3219fa6314deb6c4" providerId="LiveId" clId="{3AB623B2-2A51-4E7C-A852-285CEEEE6BC0}" dt="2024-05-19T15:52:15.025" v="6240" actId="26606"/>
          <ac:spMkLst>
            <pc:docMk/>
            <pc:sldMk cId="1922771629" sldId="266"/>
            <ac:spMk id="24" creationId="{0EACA8D2-6AA8-C238-FB7E-1251514E83AA}"/>
          </ac:spMkLst>
        </pc:spChg>
        <pc:spChg chg="add del">
          <ac:chgData name="Wojciech Michaluk" userId="3219fa6314deb6c4" providerId="LiveId" clId="{3AB623B2-2A51-4E7C-A852-285CEEEE6BC0}" dt="2024-05-19T15:52:17.755" v="6242" actId="26606"/>
          <ac:spMkLst>
            <pc:docMk/>
            <pc:sldMk cId="1922771629" sldId="266"/>
            <ac:spMk id="26" creationId="{0EACA8D2-6AA8-C238-FB7E-1251514E83AA}"/>
          </ac:spMkLst>
        </pc:spChg>
        <pc:spChg chg="add del">
          <ac:chgData name="Wojciech Michaluk" userId="3219fa6314deb6c4" providerId="LiveId" clId="{3AB623B2-2A51-4E7C-A852-285CEEEE6BC0}" dt="2024-05-19T15:53:50.923" v="6259" actId="26606"/>
          <ac:spMkLst>
            <pc:docMk/>
            <pc:sldMk cId="1922771629" sldId="266"/>
            <ac:spMk id="28" creationId="{18FFF8BA-E008-4068-851C-2CED296AC5C1}"/>
          </ac:spMkLst>
        </pc:spChg>
        <pc:spChg chg="add del">
          <ac:chgData name="Wojciech Michaluk" userId="3219fa6314deb6c4" providerId="LiveId" clId="{3AB623B2-2A51-4E7C-A852-285CEEEE6BC0}" dt="2024-05-19T15:53:50.923" v="6259" actId="26606"/>
          <ac:spMkLst>
            <pc:docMk/>
            <pc:sldMk cId="1922771629" sldId="266"/>
            <ac:spMk id="29" creationId="{832B0DA7-13B0-4805-B9BD-9BFACCB233CC}"/>
          </ac:spMkLst>
        </pc:spChg>
        <pc:spChg chg="add del">
          <ac:chgData name="Wojciech Michaluk" userId="3219fa6314deb6c4" providerId="LiveId" clId="{3AB623B2-2A51-4E7C-A852-285CEEEE6BC0}" dt="2024-05-19T15:53:50.923" v="6259" actId="26606"/>
          <ac:spMkLst>
            <pc:docMk/>
            <pc:sldMk cId="1922771629" sldId="266"/>
            <ac:spMk id="30" creationId="{D5D17921-1EF4-488E-A9AA-AC6B7F3CE91D}"/>
          </ac:spMkLst>
        </pc:spChg>
        <pc:spChg chg="add mod">
          <ac:chgData name="Wojciech Michaluk" userId="3219fa6314deb6c4" providerId="LiveId" clId="{3AB623B2-2A51-4E7C-A852-285CEEEE6BC0}" dt="2024-05-19T15:54:19.648" v="6262" actId="20577"/>
          <ac:spMkLst>
            <pc:docMk/>
            <pc:sldMk cId="1922771629" sldId="266"/>
            <ac:spMk id="31" creationId="{0EACA8D2-6AA8-C238-FB7E-1251514E83AA}"/>
          </ac:spMkLst>
        </pc:spChg>
        <pc:spChg chg="add del">
          <ac:chgData name="Wojciech Michaluk" userId="3219fa6314deb6c4" providerId="LiveId" clId="{3AB623B2-2A51-4E7C-A852-285CEEEE6BC0}" dt="2024-05-19T15:53:50.923" v="6259" actId="26606"/>
          <ac:spMkLst>
            <pc:docMk/>
            <pc:sldMk cId="1922771629" sldId="266"/>
            <ac:spMk id="37" creationId="{3CED7894-4F62-4A6C-8DB5-DB5BE08E9C03}"/>
          </ac:spMkLst>
        </pc:spChg>
        <pc:spChg chg="add del">
          <ac:chgData name="Wojciech Michaluk" userId="3219fa6314deb6c4" providerId="LiveId" clId="{3AB623B2-2A51-4E7C-A852-285CEEEE6BC0}" dt="2024-05-19T15:53:50.923" v="6259" actId="26606"/>
          <ac:spMkLst>
            <pc:docMk/>
            <pc:sldMk cId="1922771629" sldId="266"/>
            <ac:spMk id="39" creationId="{E536F3B4-50F6-4C52-8F76-4EB1214719DC}"/>
          </ac:spMkLst>
        </pc:spChg>
        <pc:graphicFrameChg chg="add del">
          <ac:chgData name="Wojciech Michaluk" userId="3219fa6314deb6c4" providerId="LiveId" clId="{3AB623B2-2A51-4E7C-A852-285CEEEE6BC0}" dt="2024-05-19T15:51:51.601" v="6230" actId="26606"/>
          <ac:graphicFrameMkLst>
            <pc:docMk/>
            <pc:sldMk cId="1922771629" sldId="266"/>
            <ac:graphicFrameMk id="5" creationId="{7D250054-6A4C-D1D1-8E55-6EF53F6FE24B}"/>
          </ac:graphicFrameMkLst>
        </pc:graphicFrameChg>
        <pc:graphicFrameChg chg="add del">
          <ac:chgData name="Wojciech Michaluk" userId="3219fa6314deb6c4" providerId="LiveId" clId="{3AB623B2-2A51-4E7C-A852-285CEEEE6BC0}" dt="2024-05-19T15:51:54.111" v="6232" actId="26606"/>
          <ac:graphicFrameMkLst>
            <pc:docMk/>
            <pc:sldMk cId="1922771629" sldId="266"/>
            <ac:graphicFrameMk id="7" creationId="{64321D96-D44F-76D0-9465-D27BB54DD410}"/>
          </ac:graphicFrameMkLst>
        </pc:graphicFrameChg>
        <pc:graphicFrameChg chg="add del">
          <ac:chgData name="Wojciech Michaluk" userId="3219fa6314deb6c4" providerId="LiveId" clId="{3AB623B2-2A51-4E7C-A852-285CEEEE6BC0}" dt="2024-05-19T15:51:56.529" v="6234" actId="26606"/>
          <ac:graphicFrameMkLst>
            <pc:docMk/>
            <pc:sldMk cId="1922771629" sldId="266"/>
            <ac:graphicFrameMk id="9" creationId="{5D7D7F2B-A52C-20D3-90F7-2783E56D092F}"/>
          </ac:graphicFrameMkLst>
        </pc:graphicFrameChg>
        <pc:picChg chg="add del mod">
          <ac:chgData name="Wojciech Michaluk" userId="3219fa6314deb6c4" providerId="LiveId" clId="{3AB623B2-2A51-4E7C-A852-285CEEEE6BC0}" dt="2024-05-19T15:53:46.773" v="6254" actId="962"/>
          <ac:picMkLst>
            <pc:docMk/>
            <pc:sldMk cId="1922771629" sldId="266"/>
            <ac:picMk id="4" creationId="{AC4E34A0-71C3-3D5B-CF7C-041498311E57}"/>
          </ac:picMkLst>
        </pc:picChg>
        <pc:picChg chg="add del">
          <ac:chgData name="Wojciech Michaluk" userId="3219fa6314deb6c4" providerId="LiveId" clId="{3AB623B2-2A51-4E7C-A852-285CEEEE6BC0}" dt="2024-05-19T15:52:01.173" v="6236" actId="26606"/>
          <ac:picMkLst>
            <pc:docMk/>
            <pc:sldMk cId="1922771629" sldId="266"/>
            <ac:picMk id="12" creationId="{B955329E-D546-1F2C-C5CD-03196224834A}"/>
          </ac:picMkLst>
        </pc:picChg>
        <pc:picChg chg="add del">
          <ac:chgData name="Wojciech Michaluk" userId="3219fa6314deb6c4" providerId="LiveId" clId="{3AB623B2-2A51-4E7C-A852-285CEEEE6BC0}" dt="2024-05-19T15:52:13.995" v="6238" actId="26606"/>
          <ac:picMkLst>
            <pc:docMk/>
            <pc:sldMk cId="1922771629" sldId="266"/>
            <ac:picMk id="16" creationId="{03F99F02-CD22-49BA-E76B-FBC527BEA9A6}"/>
          </ac:picMkLst>
        </pc:picChg>
        <pc:picChg chg="add del">
          <ac:chgData name="Wojciech Michaluk" userId="3219fa6314deb6c4" providerId="LiveId" clId="{3AB623B2-2A51-4E7C-A852-285CEEEE6BC0}" dt="2024-05-19T15:52:15.025" v="6240" actId="26606"/>
          <ac:picMkLst>
            <pc:docMk/>
            <pc:sldMk cId="1922771629" sldId="266"/>
            <ac:picMk id="21" creationId="{D1D2AB25-AB68-7C0A-7CA6-E1FBF967EED1}"/>
          </ac:picMkLst>
        </pc:picChg>
        <pc:picChg chg="add del mod">
          <ac:chgData name="Wojciech Michaluk" userId="3219fa6314deb6c4" providerId="LiveId" clId="{3AB623B2-2A51-4E7C-A852-285CEEEE6BC0}" dt="2024-05-19T15:53:50.923" v="6259" actId="26606"/>
          <ac:picMkLst>
            <pc:docMk/>
            <pc:sldMk cId="1922771629" sldId="266"/>
            <ac:picMk id="33" creationId="{AC4E34A0-71C3-3D5B-CF7C-041498311E57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9E47F1-B739-4074-A921-2FB4802B0F6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2DD4C53-2684-4CBE-9616-73CA695F5B5E}">
      <dgm:prSet/>
      <dgm:spPr/>
      <dgm:t>
        <a:bodyPr/>
        <a:lstStyle/>
        <a:p>
          <a:pPr algn="just"/>
          <a:r>
            <a:rPr lang="pl-PL" dirty="0"/>
            <a:t>Program w ramach projektu jest inspirowany prostym programem, przedstawiającym działanie algorytmu genetycznego na przykładzie zadania znalezienia maksimum funkcji kilku zmiennych w podanym przedziale.</a:t>
          </a:r>
          <a:endParaRPr lang="en-US" dirty="0"/>
        </a:p>
      </dgm:t>
    </dgm:pt>
    <dgm:pt modelId="{ECD0296C-938A-489D-91F4-32E343FCC41F}" type="parTrans" cxnId="{12709DA8-D77C-4A86-9856-EE6AF2D8EB7B}">
      <dgm:prSet/>
      <dgm:spPr/>
      <dgm:t>
        <a:bodyPr/>
        <a:lstStyle/>
        <a:p>
          <a:endParaRPr lang="en-US"/>
        </a:p>
      </dgm:t>
    </dgm:pt>
    <dgm:pt modelId="{47F72C1C-46B9-4C3A-A5F0-4F7CF38FD1C3}" type="sibTrans" cxnId="{12709DA8-D77C-4A86-9856-EE6AF2D8EB7B}">
      <dgm:prSet/>
      <dgm:spPr/>
      <dgm:t>
        <a:bodyPr/>
        <a:lstStyle/>
        <a:p>
          <a:endParaRPr lang="en-US"/>
        </a:p>
      </dgm:t>
    </dgm:pt>
    <dgm:pt modelId="{04461079-A298-43CD-A374-33E514DC744D}">
      <dgm:prSet/>
      <dgm:spPr/>
      <dgm:t>
        <a:bodyPr/>
        <a:lstStyle/>
        <a:p>
          <a:pPr algn="just"/>
          <a:r>
            <a:rPr lang="pl-PL" dirty="0"/>
            <a:t>Większość funkcji jest wzorowana na funkcjach z tego programu, przy czym zmiany poczynione w celu dostosowania ich do problemu zadanego w temacie projektu zależą od poszczególnej funkcji i są kosmetyczne bądź istotne, zawierające wiele nowego kodu.</a:t>
          </a:r>
          <a:endParaRPr lang="en-US" dirty="0"/>
        </a:p>
      </dgm:t>
    </dgm:pt>
    <dgm:pt modelId="{CF4AF13E-780C-43B4-A425-906CE0A8B32D}" type="parTrans" cxnId="{4D99D9D1-1835-4B67-AA34-9C99EF3DE631}">
      <dgm:prSet/>
      <dgm:spPr/>
      <dgm:t>
        <a:bodyPr/>
        <a:lstStyle/>
        <a:p>
          <a:endParaRPr lang="en-US"/>
        </a:p>
      </dgm:t>
    </dgm:pt>
    <dgm:pt modelId="{5E4777EF-8DFE-4039-8BD8-F48783EA38B2}" type="sibTrans" cxnId="{4D99D9D1-1835-4B67-AA34-9C99EF3DE631}">
      <dgm:prSet/>
      <dgm:spPr/>
      <dgm:t>
        <a:bodyPr/>
        <a:lstStyle/>
        <a:p>
          <a:endParaRPr lang="en-US"/>
        </a:p>
      </dgm:t>
    </dgm:pt>
    <dgm:pt modelId="{277717C7-9E87-47DC-8B0D-8B2014612DBC}" type="pres">
      <dgm:prSet presAssocID="{D19E47F1-B739-4074-A921-2FB4802B0F6E}" presName="root" presStyleCnt="0">
        <dgm:presLayoutVars>
          <dgm:dir/>
          <dgm:resizeHandles val="exact"/>
        </dgm:presLayoutVars>
      </dgm:prSet>
      <dgm:spPr/>
    </dgm:pt>
    <dgm:pt modelId="{1FB1A812-5129-47A5-AFC6-69A0C11CBFF9}" type="pres">
      <dgm:prSet presAssocID="{A2DD4C53-2684-4CBE-9616-73CA695F5B5E}" presName="compNode" presStyleCnt="0"/>
      <dgm:spPr/>
    </dgm:pt>
    <dgm:pt modelId="{F8583B07-FE95-40FF-8B56-0C49E8E9D413}" type="pres">
      <dgm:prSet presAssocID="{A2DD4C53-2684-4CBE-9616-73CA695F5B5E}" presName="bgRect" presStyleLbl="bgShp" presStyleIdx="0" presStyleCnt="2"/>
      <dgm:spPr/>
    </dgm:pt>
    <dgm:pt modelId="{B52B2C1C-3C06-47BF-A0D8-500D15792B55}" type="pres">
      <dgm:prSet presAssocID="{A2DD4C53-2684-4CBE-9616-73CA695F5B5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Znacznik wyboru"/>
        </a:ext>
      </dgm:extLst>
    </dgm:pt>
    <dgm:pt modelId="{65EC77A5-1E9C-4BDA-A258-AEF6F019451E}" type="pres">
      <dgm:prSet presAssocID="{A2DD4C53-2684-4CBE-9616-73CA695F5B5E}" presName="spaceRect" presStyleCnt="0"/>
      <dgm:spPr/>
    </dgm:pt>
    <dgm:pt modelId="{58664B93-9749-40EA-9FF9-23DBEEF75503}" type="pres">
      <dgm:prSet presAssocID="{A2DD4C53-2684-4CBE-9616-73CA695F5B5E}" presName="parTx" presStyleLbl="revTx" presStyleIdx="0" presStyleCnt="2">
        <dgm:presLayoutVars>
          <dgm:chMax val="0"/>
          <dgm:chPref val="0"/>
        </dgm:presLayoutVars>
      </dgm:prSet>
      <dgm:spPr/>
    </dgm:pt>
    <dgm:pt modelId="{CA46CD81-2DCE-4396-8F0D-3C5B61AAC60A}" type="pres">
      <dgm:prSet presAssocID="{47F72C1C-46B9-4C3A-A5F0-4F7CF38FD1C3}" presName="sibTrans" presStyleCnt="0"/>
      <dgm:spPr/>
    </dgm:pt>
    <dgm:pt modelId="{EDE6BF3E-8D6E-476F-86CB-A0C386352FC0}" type="pres">
      <dgm:prSet presAssocID="{04461079-A298-43CD-A374-33E514DC744D}" presName="compNode" presStyleCnt="0"/>
      <dgm:spPr/>
    </dgm:pt>
    <dgm:pt modelId="{5437AA90-F75F-4C72-87EF-09D5726A2D4E}" type="pres">
      <dgm:prSet presAssocID="{04461079-A298-43CD-A374-33E514DC744D}" presName="bgRect" presStyleLbl="bgShp" presStyleIdx="1" presStyleCnt="2"/>
      <dgm:spPr/>
    </dgm:pt>
    <dgm:pt modelId="{B0ABF036-5BC3-4F33-B043-BE788C2E151F}" type="pres">
      <dgm:prSet presAssocID="{04461079-A298-43CD-A374-33E514DC744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57B3193-E66C-4154-B7AD-0E66CF413583}" type="pres">
      <dgm:prSet presAssocID="{04461079-A298-43CD-A374-33E514DC744D}" presName="spaceRect" presStyleCnt="0"/>
      <dgm:spPr/>
    </dgm:pt>
    <dgm:pt modelId="{2EE60EB6-2DD8-4544-9A76-09AE9069A356}" type="pres">
      <dgm:prSet presAssocID="{04461079-A298-43CD-A374-33E514DC744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81307726-81DA-45C3-B6D6-379F9AB30823}" type="presOf" srcId="{D19E47F1-B739-4074-A921-2FB4802B0F6E}" destId="{277717C7-9E87-47DC-8B0D-8B2014612DBC}" srcOrd="0" destOrd="0" presId="urn:microsoft.com/office/officeart/2018/2/layout/IconVerticalSolidList"/>
    <dgm:cxn modelId="{D20BE030-036A-42D1-88E6-072752F06134}" type="presOf" srcId="{A2DD4C53-2684-4CBE-9616-73CA695F5B5E}" destId="{58664B93-9749-40EA-9FF9-23DBEEF75503}" srcOrd="0" destOrd="0" presId="urn:microsoft.com/office/officeart/2018/2/layout/IconVerticalSolidList"/>
    <dgm:cxn modelId="{0A608B52-9BCB-4531-AE4C-1D9FEAE70C46}" type="presOf" srcId="{04461079-A298-43CD-A374-33E514DC744D}" destId="{2EE60EB6-2DD8-4544-9A76-09AE9069A356}" srcOrd="0" destOrd="0" presId="urn:microsoft.com/office/officeart/2018/2/layout/IconVerticalSolidList"/>
    <dgm:cxn modelId="{12709DA8-D77C-4A86-9856-EE6AF2D8EB7B}" srcId="{D19E47F1-B739-4074-A921-2FB4802B0F6E}" destId="{A2DD4C53-2684-4CBE-9616-73CA695F5B5E}" srcOrd="0" destOrd="0" parTransId="{ECD0296C-938A-489D-91F4-32E343FCC41F}" sibTransId="{47F72C1C-46B9-4C3A-A5F0-4F7CF38FD1C3}"/>
    <dgm:cxn modelId="{4D99D9D1-1835-4B67-AA34-9C99EF3DE631}" srcId="{D19E47F1-B739-4074-A921-2FB4802B0F6E}" destId="{04461079-A298-43CD-A374-33E514DC744D}" srcOrd="1" destOrd="0" parTransId="{CF4AF13E-780C-43B4-A425-906CE0A8B32D}" sibTransId="{5E4777EF-8DFE-4039-8BD8-F48783EA38B2}"/>
    <dgm:cxn modelId="{668C6759-AC76-4696-8329-43EFBBD381AE}" type="presParOf" srcId="{277717C7-9E87-47DC-8B0D-8B2014612DBC}" destId="{1FB1A812-5129-47A5-AFC6-69A0C11CBFF9}" srcOrd="0" destOrd="0" presId="urn:microsoft.com/office/officeart/2018/2/layout/IconVerticalSolidList"/>
    <dgm:cxn modelId="{40E2F681-5E67-49E5-8DEA-E9336F2399F0}" type="presParOf" srcId="{1FB1A812-5129-47A5-AFC6-69A0C11CBFF9}" destId="{F8583B07-FE95-40FF-8B56-0C49E8E9D413}" srcOrd="0" destOrd="0" presId="urn:microsoft.com/office/officeart/2018/2/layout/IconVerticalSolidList"/>
    <dgm:cxn modelId="{6FFE8233-BA25-475E-9D58-785B6DCC47A1}" type="presParOf" srcId="{1FB1A812-5129-47A5-AFC6-69A0C11CBFF9}" destId="{B52B2C1C-3C06-47BF-A0D8-500D15792B55}" srcOrd="1" destOrd="0" presId="urn:microsoft.com/office/officeart/2018/2/layout/IconVerticalSolidList"/>
    <dgm:cxn modelId="{E7DFD685-2DFF-4EE9-8C20-8981957FBEED}" type="presParOf" srcId="{1FB1A812-5129-47A5-AFC6-69A0C11CBFF9}" destId="{65EC77A5-1E9C-4BDA-A258-AEF6F019451E}" srcOrd="2" destOrd="0" presId="urn:microsoft.com/office/officeart/2018/2/layout/IconVerticalSolidList"/>
    <dgm:cxn modelId="{CA8BBD8B-DEEB-4AF8-AF5A-FF3B042624E5}" type="presParOf" srcId="{1FB1A812-5129-47A5-AFC6-69A0C11CBFF9}" destId="{58664B93-9749-40EA-9FF9-23DBEEF75503}" srcOrd="3" destOrd="0" presId="urn:microsoft.com/office/officeart/2018/2/layout/IconVerticalSolidList"/>
    <dgm:cxn modelId="{D114F391-E579-4223-BFB7-6D385A4C4081}" type="presParOf" srcId="{277717C7-9E87-47DC-8B0D-8B2014612DBC}" destId="{CA46CD81-2DCE-4396-8F0D-3C5B61AAC60A}" srcOrd="1" destOrd="0" presId="urn:microsoft.com/office/officeart/2018/2/layout/IconVerticalSolidList"/>
    <dgm:cxn modelId="{F3E0916C-E1B1-42EA-87E6-5FEFE2680B2D}" type="presParOf" srcId="{277717C7-9E87-47DC-8B0D-8B2014612DBC}" destId="{EDE6BF3E-8D6E-476F-86CB-A0C386352FC0}" srcOrd="2" destOrd="0" presId="urn:microsoft.com/office/officeart/2018/2/layout/IconVerticalSolidList"/>
    <dgm:cxn modelId="{67DE881A-898A-403D-A30E-BFAD1F85D4E9}" type="presParOf" srcId="{EDE6BF3E-8D6E-476F-86CB-A0C386352FC0}" destId="{5437AA90-F75F-4C72-87EF-09D5726A2D4E}" srcOrd="0" destOrd="0" presId="urn:microsoft.com/office/officeart/2018/2/layout/IconVerticalSolidList"/>
    <dgm:cxn modelId="{4FC06160-D35D-4D79-96E5-7704EBF5E0E8}" type="presParOf" srcId="{EDE6BF3E-8D6E-476F-86CB-A0C386352FC0}" destId="{B0ABF036-5BC3-4F33-B043-BE788C2E151F}" srcOrd="1" destOrd="0" presId="urn:microsoft.com/office/officeart/2018/2/layout/IconVerticalSolidList"/>
    <dgm:cxn modelId="{CC6CB7CF-12E5-4EBE-945A-DF0B89AA1020}" type="presParOf" srcId="{EDE6BF3E-8D6E-476F-86CB-A0C386352FC0}" destId="{F57B3193-E66C-4154-B7AD-0E66CF413583}" srcOrd="2" destOrd="0" presId="urn:microsoft.com/office/officeart/2018/2/layout/IconVerticalSolidList"/>
    <dgm:cxn modelId="{1DAB521D-4A4D-4230-AFA8-985C5EF4163B}" type="presParOf" srcId="{EDE6BF3E-8D6E-476F-86CB-A0C386352FC0}" destId="{2EE60EB6-2DD8-4544-9A76-09AE9069A35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F6ADAD-0783-4256-B315-D3D8FE15B96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F648A8-E2B3-47C4-B828-D0C74DCAC9AF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pl-PL" dirty="0"/>
            <a:t>Kod źródłowy programu, który był inspiracją projektu, wraz z oryginalnymi komentarzami, jest umieszczony w katalogu </a:t>
          </a:r>
          <a:r>
            <a:rPr lang="pl-PL" i="1" dirty="0"/>
            <a:t>sources</a:t>
          </a:r>
          <a:r>
            <a:rPr lang="pl-PL" dirty="0"/>
            <a:t>. Jest tam również plik </a:t>
          </a:r>
          <a:r>
            <a:rPr lang="pl-PL" b="1" dirty="0"/>
            <a:t>README.txt</a:t>
          </a:r>
          <a:r>
            <a:rPr lang="pl-PL" dirty="0"/>
            <a:t>, który zawiera linki do użytych w ramach projektu obrazów.</a:t>
          </a:r>
          <a:endParaRPr lang="en-US" dirty="0"/>
        </a:p>
      </dgm:t>
    </dgm:pt>
    <dgm:pt modelId="{B79F073D-A731-4BF4-95FA-C060DCE0FA98}" type="parTrans" cxnId="{FA8F88AB-AC7D-448A-AD6D-E70FAA4A16BE}">
      <dgm:prSet/>
      <dgm:spPr/>
      <dgm:t>
        <a:bodyPr/>
        <a:lstStyle/>
        <a:p>
          <a:endParaRPr lang="en-US"/>
        </a:p>
      </dgm:t>
    </dgm:pt>
    <dgm:pt modelId="{BC40BC22-D912-41C1-A42B-BC094324AC12}" type="sibTrans" cxnId="{FA8F88AB-AC7D-448A-AD6D-E70FAA4A16BE}">
      <dgm:prSet/>
      <dgm:spPr/>
      <dgm:t>
        <a:bodyPr/>
        <a:lstStyle/>
        <a:p>
          <a:endParaRPr lang="en-US"/>
        </a:p>
      </dgm:t>
    </dgm:pt>
    <dgm:pt modelId="{67329080-2CCE-4207-82C8-9E2FA3E19167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pl-PL" dirty="0"/>
            <a:t>Więcej informacji w plikach README: wspomnianym powyżej oraz w pliku </a:t>
          </a:r>
          <a:r>
            <a:rPr lang="pl-PL" b="1" dirty="0"/>
            <a:t>README.md</a:t>
          </a:r>
          <a:r>
            <a:rPr lang="pl-PL" dirty="0"/>
            <a:t> </a:t>
          </a:r>
          <a:br>
            <a:rPr lang="pl-PL" dirty="0"/>
          </a:br>
          <a:r>
            <a:rPr lang="pl-PL" dirty="0"/>
            <a:t>w głównym katalogu projektu.</a:t>
          </a:r>
          <a:endParaRPr lang="en-US" dirty="0"/>
        </a:p>
      </dgm:t>
    </dgm:pt>
    <dgm:pt modelId="{A18B9327-9552-47DC-9F01-DC975F52887E}" type="parTrans" cxnId="{28C754D6-D751-4604-AB14-4E1B31424202}">
      <dgm:prSet/>
      <dgm:spPr/>
      <dgm:t>
        <a:bodyPr/>
        <a:lstStyle/>
        <a:p>
          <a:endParaRPr lang="en-US"/>
        </a:p>
      </dgm:t>
    </dgm:pt>
    <dgm:pt modelId="{1395FDDF-A69A-41E5-ADDF-7D44DEF10F56}" type="sibTrans" cxnId="{28C754D6-D751-4604-AB14-4E1B31424202}">
      <dgm:prSet/>
      <dgm:spPr/>
      <dgm:t>
        <a:bodyPr/>
        <a:lstStyle/>
        <a:p>
          <a:endParaRPr lang="en-US"/>
        </a:p>
      </dgm:t>
    </dgm:pt>
    <dgm:pt modelId="{7039ED5E-C9CD-4F01-8BFB-F39EA201AC0C}" type="pres">
      <dgm:prSet presAssocID="{11F6ADAD-0783-4256-B315-D3D8FE15B965}" presName="root" presStyleCnt="0">
        <dgm:presLayoutVars>
          <dgm:dir/>
          <dgm:resizeHandles val="exact"/>
        </dgm:presLayoutVars>
      </dgm:prSet>
      <dgm:spPr/>
    </dgm:pt>
    <dgm:pt modelId="{3D186C04-CF3E-4FE3-B427-076D06FCEFCB}" type="pres">
      <dgm:prSet presAssocID="{1BF648A8-E2B3-47C4-B828-D0C74DCAC9AF}" presName="compNode" presStyleCnt="0"/>
      <dgm:spPr/>
    </dgm:pt>
    <dgm:pt modelId="{82B9F01B-4297-46B9-9D0E-B43C291B77C2}" type="pres">
      <dgm:prSet presAssocID="{1BF648A8-E2B3-47C4-B828-D0C74DCAC9AF}" presName="bgRect" presStyleLbl="bgShp" presStyleIdx="0" presStyleCnt="2"/>
      <dgm:spPr/>
    </dgm:pt>
    <dgm:pt modelId="{A2C18BB4-DF1F-4701-B40C-E7B1B752C480}" type="pres">
      <dgm:prSet presAssocID="{1BF648A8-E2B3-47C4-B828-D0C74DCAC9A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1115F479-DA21-4822-AE67-A73ADB028828}" type="pres">
      <dgm:prSet presAssocID="{1BF648A8-E2B3-47C4-B828-D0C74DCAC9AF}" presName="spaceRect" presStyleCnt="0"/>
      <dgm:spPr/>
    </dgm:pt>
    <dgm:pt modelId="{0604CFEC-AD80-4E12-BF25-4AE92833BF10}" type="pres">
      <dgm:prSet presAssocID="{1BF648A8-E2B3-47C4-B828-D0C74DCAC9AF}" presName="parTx" presStyleLbl="revTx" presStyleIdx="0" presStyleCnt="2">
        <dgm:presLayoutVars>
          <dgm:chMax val="0"/>
          <dgm:chPref val="0"/>
        </dgm:presLayoutVars>
      </dgm:prSet>
      <dgm:spPr/>
    </dgm:pt>
    <dgm:pt modelId="{64986D52-7C49-49DC-B089-733A75006B46}" type="pres">
      <dgm:prSet presAssocID="{BC40BC22-D912-41C1-A42B-BC094324AC12}" presName="sibTrans" presStyleCnt="0"/>
      <dgm:spPr/>
    </dgm:pt>
    <dgm:pt modelId="{C3FFBB47-8754-4A3C-ABB8-75D359660DC1}" type="pres">
      <dgm:prSet presAssocID="{67329080-2CCE-4207-82C8-9E2FA3E19167}" presName="compNode" presStyleCnt="0"/>
      <dgm:spPr/>
    </dgm:pt>
    <dgm:pt modelId="{14CE82EE-BC7E-4E9A-AAA8-11AD1C7D5C32}" type="pres">
      <dgm:prSet presAssocID="{67329080-2CCE-4207-82C8-9E2FA3E19167}" presName="bgRect" presStyleLbl="bgShp" presStyleIdx="1" presStyleCnt="2"/>
      <dgm:spPr/>
    </dgm:pt>
    <dgm:pt modelId="{FC30FC5F-8D6B-4422-8098-34EB8AD9B4EF}" type="pres">
      <dgm:prSet presAssocID="{67329080-2CCE-4207-82C8-9E2FA3E1916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B7F50E4A-87DE-4D38-9D66-6CF54CAD3AF2}" type="pres">
      <dgm:prSet presAssocID="{67329080-2CCE-4207-82C8-9E2FA3E19167}" presName="spaceRect" presStyleCnt="0"/>
      <dgm:spPr/>
    </dgm:pt>
    <dgm:pt modelId="{0D0F5CF6-A081-4172-A779-8E77D2792C14}" type="pres">
      <dgm:prSet presAssocID="{67329080-2CCE-4207-82C8-9E2FA3E19167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4222902-E22E-4242-9F9F-A84AC51E5AC1}" type="presOf" srcId="{11F6ADAD-0783-4256-B315-D3D8FE15B965}" destId="{7039ED5E-C9CD-4F01-8BFB-F39EA201AC0C}" srcOrd="0" destOrd="0" presId="urn:microsoft.com/office/officeart/2018/2/layout/IconVerticalSolidList"/>
    <dgm:cxn modelId="{D80F1D57-E25C-468A-AE55-9868CFDD844B}" type="presOf" srcId="{1BF648A8-E2B3-47C4-B828-D0C74DCAC9AF}" destId="{0604CFEC-AD80-4E12-BF25-4AE92833BF10}" srcOrd="0" destOrd="0" presId="urn:microsoft.com/office/officeart/2018/2/layout/IconVerticalSolidList"/>
    <dgm:cxn modelId="{FA8F88AB-AC7D-448A-AD6D-E70FAA4A16BE}" srcId="{11F6ADAD-0783-4256-B315-D3D8FE15B965}" destId="{1BF648A8-E2B3-47C4-B828-D0C74DCAC9AF}" srcOrd="0" destOrd="0" parTransId="{B79F073D-A731-4BF4-95FA-C060DCE0FA98}" sibTransId="{BC40BC22-D912-41C1-A42B-BC094324AC12}"/>
    <dgm:cxn modelId="{317B7CCD-1F91-4AF0-9973-30A12086750C}" type="presOf" srcId="{67329080-2CCE-4207-82C8-9E2FA3E19167}" destId="{0D0F5CF6-A081-4172-A779-8E77D2792C14}" srcOrd="0" destOrd="0" presId="urn:microsoft.com/office/officeart/2018/2/layout/IconVerticalSolidList"/>
    <dgm:cxn modelId="{28C754D6-D751-4604-AB14-4E1B31424202}" srcId="{11F6ADAD-0783-4256-B315-D3D8FE15B965}" destId="{67329080-2CCE-4207-82C8-9E2FA3E19167}" srcOrd="1" destOrd="0" parTransId="{A18B9327-9552-47DC-9F01-DC975F52887E}" sibTransId="{1395FDDF-A69A-41E5-ADDF-7D44DEF10F56}"/>
    <dgm:cxn modelId="{471EDF65-8F63-4CA1-BED4-033D5FB65BDA}" type="presParOf" srcId="{7039ED5E-C9CD-4F01-8BFB-F39EA201AC0C}" destId="{3D186C04-CF3E-4FE3-B427-076D06FCEFCB}" srcOrd="0" destOrd="0" presId="urn:microsoft.com/office/officeart/2018/2/layout/IconVerticalSolidList"/>
    <dgm:cxn modelId="{F78358C0-4944-4816-A354-4F88F5F85161}" type="presParOf" srcId="{3D186C04-CF3E-4FE3-B427-076D06FCEFCB}" destId="{82B9F01B-4297-46B9-9D0E-B43C291B77C2}" srcOrd="0" destOrd="0" presId="urn:microsoft.com/office/officeart/2018/2/layout/IconVerticalSolidList"/>
    <dgm:cxn modelId="{3F4D3C18-5D91-4FAB-A513-CEECC28794D4}" type="presParOf" srcId="{3D186C04-CF3E-4FE3-B427-076D06FCEFCB}" destId="{A2C18BB4-DF1F-4701-B40C-E7B1B752C480}" srcOrd="1" destOrd="0" presId="urn:microsoft.com/office/officeart/2018/2/layout/IconVerticalSolidList"/>
    <dgm:cxn modelId="{9438BAC2-0D12-47AC-A7EB-ED1163AF697A}" type="presParOf" srcId="{3D186C04-CF3E-4FE3-B427-076D06FCEFCB}" destId="{1115F479-DA21-4822-AE67-A73ADB028828}" srcOrd="2" destOrd="0" presId="urn:microsoft.com/office/officeart/2018/2/layout/IconVerticalSolidList"/>
    <dgm:cxn modelId="{1C2EFE62-A79F-491A-9004-CD9D9735556F}" type="presParOf" srcId="{3D186C04-CF3E-4FE3-B427-076D06FCEFCB}" destId="{0604CFEC-AD80-4E12-BF25-4AE92833BF10}" srcOrd="3" destOrd="0" presId="urn:microsoft.com/office/officeart/2018/2/layout/IconVerticalSolidList"/>
    <dgm:cxn modelId="{4F4CAC23-30A5-4B2B-B343-0CEDA4F7EAB7}" type="presParOf" srcId="{7039ED5E-C9CD-4F01-8BFB-F39EA201AC0C}" destId="{64986D52-7C49-49DC-B089-733A75006B46}" srcOrd="1" destOrd="0" presId="urn:microsoft.com/office/officeart/2018/2/layout/IconVerticalSolidList"/>
    <dgm:cxn modelId="{2B17E067-B537-4B45-BC4E-FD9149B664A5}" type="presParOf" srcId="{7039ED5E-C9CD-4F01-8BFB-F39EA201AC0C}" destId="{C3FFBB47-8754-4A3C-ABB8-75D359660DC1}" srcOrd="2" destOrd="0" presId="urn:microsoft.com/office/officeart/2018/2/layout/IconVerticalSolidList"/>
    <dgm:cxn modelId="{2FE538D8-D043-461E-86E9-CCDFA19A176B}" type="presParOf" srcId="{C3FFBB47-8754-4A3C-ABB8-75D359660DC1}" destId="{14CE82EE-BC7E-4E9A-AAA8-11AD1C7D5C32}" srcOrd="0" destOrd="0" presId="urn:microsoft.com/office/officeart/2018/2/layout/IconVerticalSolidList"/>
    <dgm:cxn modelId="{52F6D5B1-22DF-4DEC-BE4D-7F19F0FA6F20}" type="presParOf" srcId="{C3FFBB47-8754-4A3C-ABB8-75D359660DC1}" destId="{FC30FC5F-8D6B-4422-8098-34EB8AD9B4EF}" srcOrd="1" destOrd="0" presId="urn:microsoft.com/office/officeart/2018/2/layout/IconVerticalSolidList"/>
    <dgm:cxn modelId="{8D63D1DE-F18A-4A1F-9334-2E34E30BC9DA}" type="presParOf" srcId="{C3FFBB47-8754-4A3C-ABB8-75D359660DC1}" destId="{B7F50E4A-87DE-4D38-9D66-6CF54CAD3AF2}" srcOrd="2" destOrd="0" presId="urn:microsoft.com/office/officeart/2018/2/layout/IconVerticalSolidList"/>
    <dgm:cxn modelId="{CFA4F950-6490-47CC-81A1-1CA34EF08661}" type="presParOf" srcId="{C3FFBB47-8754-4A3C-ABB8-75D359660DC1}" destId="{0D0F5CF6-A081-4172-A779-8E77D2792C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83B07-FE95-40FF-8B56-0C49E8E9D413}">
      <dsp:nvSpPr>
        <dsp:cNvPr id="0" name=""/>
        <dsp:cNvSpPr/>
      </dsp:nvSpPr>
      <dsp:spPr>
        <a:xfrm>
          <a:off x="0" y="619820"/>
          <a:ext cx="11029950" cy="114428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B2C1C-3C06-47BF-A0D8-500D15792B55}">
      <dsp:nvSpPr>
        <dsp:cNvPr id="0" name=""/>
        <dsp:cNvSpPr/>
      </dsp:nvSpPr>
      <dsp:spPr>
        <a:xfrm>
          <a:off x="346146" y="877284"/>
          <a:ext cx="629356" cy="6293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664B93-9749-40EA-9FF9-23DBEEF75503}">
      <dsp:nvSpPr>
        <dsp:cNvPr id="0" name=""/>
        <dsp:cNvSpPr/>
      </dsp:nvSpPr>
      <dsp:spPr>
        <a:xfrm>
          <a:off x="1321648" y="619820"/>
          <a:ext cx="9708301" cy="1144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03" tIns="121103" rIns="121103" bIns="121103" numCol="1" spcCol="1270" anchor="ctr" anchorCtr="0">
          <a:noAutofit/>
        </a:bodyPr>
        <a:lstStyle/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Program w ramach projektu jest inspirowany prostym programem, przedstawiającym działanie algorytmu genetycznego na przykładzie zadania znalezienia maksimum funkcji kilku zmiennych w podanym przedziale.</a:t>
          </a:r>
          <a:endParaRPr lang="en-US" sz="2100" kern="1200" dirty="0"/>
        </a:p>
      </dsp:txBody>
      <dsp:txXfrm>
        <a:off x="1321648" y="619820"/>
        <a:ext cx="9708301" cy="1144284"/>
      </dsp:txXfrm>
    </dsp:sp>
    <dsp:sp modelId="{5437AA90-F75F-4C72-87EF-09D5726A2D4E}">
      <dsp:nvSpPr>
        <dsp:cNvPr id="0" name=""/>
        <dsp:cNvSpPr/>
      </dsp:nvSpPr>
      <dsp:spPr>
        <a:xfrm>
          <a:off x="0" y="2050176"/>
          <a:ext cx="11029950" cy="114428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BF036-5BC3-4F33-B043-BE788C2E151F}">
      <dsp:nvSpPr>
        <dsp:cNvPr id="0" name=""/>
        <dsp:cNvSpPr/>
      </dsp:nvSpPr>
      <dsp:spPr>
        <a:xfrm>
          <a:off x="346146" y="2307640"/>
          <a:ext cx="629356" cy="6293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60EB6-2DD8-4544-9A76-09AE9069A356}">
      <dsp:nvSpPr>
        <dsp:cNvPr id="0" name=""/>
        <dsp:cNvSpPr/>
      </dsp:nvSpPr>
      <dsp:spPr>
        <a:xfrm>
          <a:off x="1321648" y="2050176"/>
          <a:ext cx="9708301" cy="1144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03" tIns="121103" rIns="121103" bIns="121103" numCol="1" spcCol="1270" anchor="ctr" anchorCtr="0">
          <a:noAutofit/>
        </a:bodyPr>
        <a:lstStyle/>
        <a:p>
          <a:pPr marL="0" lvl="0" indent="0" algn="just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100" kern="1200" dirty="0"/>
            <a:t>Większość funkcji jest wzorowana na funkcjach z tego programu, przy czym zmiany poczynione w celu dostosowania ich do problemu zadanego w temacie projektu zależą od poszczególnej funkcji i są kosmetyczne bądź istotne, zawierające wiele nowego kodu.</a:t>
          </a:r>
          <a:endParaRPr lang="en-US" sz="2100" kern="1200" dirty="0"/>
        </a:p>
      </dsp:txBody>
      <dsp:txXfrm>
        <a:off x="1321648" y="2050176"/>
        <a:ext cx="9708301" cy="114428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9F01B-4297-46B9-9D0E-B43C291B77C2}">
      <dsp:nvSpPr>
        <dsp:cNvPr id="0" name=""/>
        <dsp:cNvSpPr/>
      </dsp:nvSpPr>
      <dsp:spPr>
        <a:xfrm>
          <a:off x="0" y="590603"/>
          <a:ext cx="11029615" cy="10903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C18BB4-DF1F-4701-B40C-E7B1B752C480}">
      <dsp:nvSpPr>
        <dsp:cNvPr id="0" name=""/>
        <dsp:cNvSpPr/>
      </dsp:nvSpPr>
      <dsp:spPr>
        <a:xfrm>
          <a:off x="329829" y="835931"/>
          <a:ext cx="599690" cy="599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04CFEC-AD80-4E12-BF25-4AE92833BF10}">
      <dsp:nvSpPr>
        <dsp:cNvPr id="0" name=""/>
        <dsp:cNvSpPr/>
      </dsp:nvSpPr>
      <dsp:spPr>
        <a:xfrm>
          <a:off x="1259349" y="590603"/>
          <a:ext cx="9770265" cy="109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95" tIns="115395" rIns="115395" bIns="115395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Kod źródłowy programu, który był inspiracją projektu, wraz z oryginalnymi komentarzami, jest umieszczony w katalogu </a:t>
          </a:r>
          <a:r>
            <a:rPr lang="pl-PL" sz="2000" i="1" kern="1200" dirty="0"/>
            <a:t>sources</a:t>
          </a:r>
          <a:r>
            <a:rPr lang="pl-PL" sz="2000" kern="1200" dirty="0"/>
            <a:t>. Jest tam również plik </a:t>
          </a:r>
          <a:r>
            <a:rPr lang="pl-PL" sz="2000" b="1" kern="1200" dirty="0"/>
            <a:t>README.txt</a:t>
          </a:r>
          <a:r>
            <a:rPr lang="pl-PL" sz="2000" kern="1200" dirty="0"/>
            <a:t>, który zawiera linki do użytych w ramach projektu obrazów.</a:t>
          </a:r>
          <a:endParaRPr lang="en-US" sz="2000" kern="1200" dirty="0"/>
        </a:p>
      </dsp:txBody>
      <dsp:txXfrm>
        <a:off x="1259349" y="590603"/>
        <a:ext cx="9770265" cy="1090345"/>
      </dsp:txXfrm>
    </dsp:sp>
    <dsp:sp modelId="{14CE82EE-BC7E-4E9A-AAA8-11AD1C7D5C32}">
      <dsp:nvSpPr>
        <dsp:cNvPr id="0" name=""/>
        <dsp:cNvSpPr/>
      </dsp:nvSpPr>
      <dsp:spPr>
        <a:xfrm>
          <a:off x="0" y="1953536"/>
          <a:ext cx="11029615" cy="109034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30FC5F-8D6B-4422-8098-34EB8AD9B4EF}">
      <dsp:nvSpPr>
        <dsp:cNvPr id="0" name=""/>
        <dsp:cNvSpPr/>
      </dsp:nvSpPr>
      <dsp:spPr>
        <a:xfrm>
          <a:off x="329829" y="2198864"/>
          <a:ext cx="599690" cy="599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0F5CF6-A081-4172-A779-8E77D2792C14}">
      <dsp:nvSpPr>
        <dsp:cNvPr id="0" name=""/>
        <dsp:cNvSpPr/>
      </dsp:nvSpPr>
      <dsp:spPr>
        <a:xfrm>
          <a:off x="1259349" y="1953536"/>
          <a:ext cx="9770265" cy="10903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395" tIns="115395" rIns="115395" bIns="115395" numCol="1" spcCol="1270" anchor="ctr" anchorCtr="0">
          <a:noAutofit/>
        </a:bodyPr>
        <a:lstStyle/>
        <a:p>
          <a:pPr marL="0" lvl="0" indent="0" algn="just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2000" kern="1200" dirty="0"/>
            <a:t>Więcej informacji w plikach README: wspomnianym powyżej oraz w pliku </a:t>
          </a:r>
          <a:r>
            <a:rPr lang="pl-PL" sz="2000" b="1" kern="1200" dirty="0"/>
            <a:t>README.md</a:t>
          </a:r>
          <a:r>
            <a:rPr lang="pl-PL" sz="2000" kern="1200" dirty="0"/>
            <a:t> </a:t>
          </a:r>
          <a:br>
            <a:rPr lang="pl-PL" sz="2000" kern="1200" dirty="0"/>
          </a:br>
          <a:r>
            <a:rPr lang="pl-PL" sz="2000" kern="1200" dirty="0"/>
            <a:t>w głównym katalogu projektu.</a:t>
          </a:r>
          <a:endParaRPr lang="en-US" sz="2000" kern="1200" dirty="0"/>
        </a:p>
      </dsp:txBody>
      <dsp:txXfrm>
        <a:off x="1259349" y="1953536"/>
        <a:ext cx="9770265" cy="10903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60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62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015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206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061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576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183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967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762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6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096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5/19/2024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7735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32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img.eu/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Skrypt komputerowy na ekranie">
            <a:extLst>
              <a:ext uri="{FF2B5EF4-FFF2-40B4-BE49-F238E27FC236}">
                <a16:creationId xmlns:a16="http://schemas.microsoft.com/office/drawing/2014/main" id="{6170A403-4B85-4EAA-679B-046B11D9E1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001" b="7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068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2F43F31B-A0F7-ED50-2CC8-EA2B6F6A1E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1" y="1524001"/>
            <a:ext cx="3208866" cy="2902084"/>
          </a:xfrm>
        </p:spPr>
        <p:txBody>
          <a:bodyPr>
            <a:normAutofit/>
          </a:bodyPr>
          <a:lstStyle/>
          <a:p>
            <a:pPr algn="ctr"/>
            <a:r>
              <a:rPr lang="pl-PL" sz="2800" dirty="0">
                <a:solidFill>
                  <a:srgbClr val="FFFFFF"/>
                </a:solidFill>
              </a:rPr>
              <a:t>Projekt </a:t>
            </a:r>
            <a:br>
              <a:rPr lang="pl-PL" sz="2800" dirty="0">
                <a:solidFill>
                  <a:srgbClr val="FFFFFF"/>
                </a:solidFill>
              </a:rPr>
            </a:br>
            <a:r>
              <a:rPr lang="pl-PL" sz="2800" dirty="0">
                <a:solidFill>
                  <a:srgbClr val="FFFFFF"/>
                </a:solidFill>
              </a:rPr>
              <a:t>z przedmiotu: Programowanie w języku C++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521C6CA-EC07-783F-534B-DDB9496C0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1" y="5145513"/>
            <a:ext cx="3208866" cy="73882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rgbClr val="FFFFFF">
                    <a:alpha val="75000"/>
                  </a:srgbClr>
                </a:solidFill>
              </a:rPr>
              <a:t>Autor: Wojciech Michaluk</a:t>
            </a:r>
          </a:p>
        </p:txBody>
      </p:sp>
    </p:spTree>
    <p:extLst>
      <p:ext uri="{BB962C8B-B14F-4D97-AF65-F5344CB8AC3E}">
        <p14:creationId xmlns:p14="http://schemas.microsoft.com/office/powerpoint/2010/main" val="261156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F2D6D38C-0F24-F218-0838-50A5DEF8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0679642" cy="1188720"/>
          </a:xfrm>
        </p:spPr>
        <p:txBody>
          <a:bodyPr>
            <a:normAutofit/>
          </a:bodyPr>
          <a:lstStyle/>
          <a:p>
            <a:r>
              <a:rPr lang="pl-PL" sz="3600" dirty="0">
                <a:solidFill>
                  <a:schemeClr val="accent1"/>
                </a:solidFill>
              </a:rPr>
              <a:t>Główne funkcje programu - koniec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0F2E056-FA00-8390-F354-D17337670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10679642" cy="3634486"/>
          </a:xfrm>
        </p:spPr>
        <p:txBody>
          <a:bodyPr>
            <a:normAutofit lnSpcReduction="10000"/>
          </a:bodyPr>
          <a:lstStyle/>
          <a:p>
            <a:pPr algn="just"/>
            <a:r>
              <a:rPr lang="pl-PL" dirty="0"/>
              <a:t>void selector(int&amp; seed) – funkcja odpowiedzialna za wybranie osobników, które zostaną przepisane do nowej populacji w zależności od ich współczynnika dopasowania (probabilistycznie).</a:t>
            </a:r>
          </a:p>
          <a:p>
            <a:pPr algn="just"/>
            <a:r>
              <a:rPr lang="pl-PL" dirty="0"/>
              <a:t>void timestamp() – funkcja wypisująca „pieczątkę” czasową, czyli datę wraz z informacjami o dokładnym czasie (rok, miesiąc, dzień, godzina, minuta i sekunda).</a:t>
            </a:r>
          </a:p>
          <a:p>
            <a:pPr algn="just"/>
            <a:r>
              <a:rPr lang="en-US" dirty="0"/>
              <a:t>void Xover(int one, int two, int&amp; seed) </a:t>
            </a:r>
            <a:r>
              <a:rPr lang="pl-PL" dirty="0"/>
              <a:t>– funkcja wykonująca właściwe krzyżowanie się wybranych do rozmnażania osobników. Jeżeli po wykonaniu krzyżowania rosnący porządek genów nie jest zachowany </a:t>
            </a:r>
            <a:br>
              <a:rPr lang="pl-PL" dirty="0"/>
            </a:br>
            <a:r>
              <a:rPr lang="pl-PL" dirty="0"/>
              <a:t>i po zamianie genów w punkcie krzyżowania nadal gen nie jest „poprawny”, krzyżowanie jest odwracane.</a:t>
            </a:r>
          </a:p>
          <a:p>
            <a:pPr algn="just"/>
            <a:r>
              <a:rPr lang="en-US" dirty="0"/>
              <a:t>bool correct_gene(double* gene)</a:t>
            </a:r>
            <a:r>
              <a:rPr lang="pl-PL" dirty="0"/>
              <a:t> – funkcja sprawdzająca, czy gen jest poprawny, tzn. czy wartości </a:t>
            </a:r>
            <a:br>
              <a:rPr lang="pl-PL" dirty="0"/>
            </a:br>
            <a:r>
              <a:rPr lang="pl-PL" dirty="0"/>
              <a:t>w genie są ułożone rosnąco.</a:t>
            </a:r>
          </a:p>
        </p:txBody>
      </p:sp>
    </p:spTree>
    <p:extLst>
      <p:ext uri="{BB962C8B-B14F-4D97-AF65-F5344CB8AC3E}">
        <p14:creationId xmlns:p14="http://schemas.microsoft.com/office/powerpoint/2010/main" val="2717846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E46AB3-1178-F060-C7BD-6431C0F80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Źródła</a:t>
            </a:r>
          </a:p>
        </p:txBody>
      </p:sp>
      <p:graphicFrame>
        <p:nvGraphicFramePr>
          <p:cNvPr id="58" name="Symbol zastępczy zawartości 2">
            <a:extLst>
              <a:ext uri="{FF2B5EF4-FFF2-40B4-BE49-F238E27FC236}">
                <a16:creationId xmlns:a16="http://schemas.microsoft.com/office/drawing/2014/main" id="{AF956FFF-B8BD-21FC-1E35-6411C5C7D6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682024"/>
              </p:ext>
            </p:extLst>
          </p:nvPr>
        </p:nvGraphicFramePr>
        <p:xfrm>
          <a:off x="581192" y="2340864"/>
          <a:ext cx="11029615" cy="36344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4732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626C18F-40C9-1806-5091-3D739CA83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6309003" cy="101380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Temat Projektu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3A5EC8D-6D79-90B2-4925-AEB36173F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896533"/>
            <a:ext cx="6309003" cy="396226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dirty="0">
                <a:solidFill>
                  <a:schemeClr val="tx2"/>
                </a:solidFill>
              </a:rPr>
              <a:t>Tematem projektu jest zastosowanie algorytmu genetycznego </a:t>
            </a:r>
            <a:br>
              <a:rPr lang="pl-PL" dirty="0">
                <a:solidFill>
                  <a:schemeClr val="tx2"/>
                </a:solidFill>
              </a:rPr>
            </a:br>
            <a:r>
              <a:rPr lang="pl-PL" dirty="0">
                <a:solidFill>
                  <a:schemeClr val="tx2"/>
                </a:solidFill>
              </a:rPr>
              <a:t>w celu kompresji obrazu, zachowując możliwie najwierniejsze odwzorowanie oryginalnego obrazu.</a:t>
            </a:r>
          </a:p>
          <a:p>
            <a:pPr algn="just"/>
            <a:r>
              <a:rPr lang="pl-PL" dirty="0">
                <a:solidFill>
                  <a:schemeClr val="tx2"/>
                </a:solidFill>
              </a:rPr>
              <a:t>Przetwarzany oryginalny obraz jest monochromatyczny – znajduje się w nim potencjalnie do 256 odcieni szarości.</a:t>
            </a:r>
          </a:p>
          <a:p>
            <a:pPr algn="just"/>
            <a:r>
              <a:rPr lang="pl-PL" dirty="0">
                <a:solidFill>
                  <a:schemeClr val="tx2"/>
                </a:solidFill>
              </a:rPr>
              <a:t>Obraz wynikowy używa jedynie 8 wartości odcieni szarości dobranych tak, żeby był możliwie najlepszym odwzorowaniem obrazu oryginalnego.</a:t>
            </a:r>
          </a:p>
        </p:txBody>
      </p:sp>
      <p:pic>
        <p:nvPicPr>
          <p:cNvPr id="5" name="Picture 4" descr="Żarówka na żółtym tle z naszkicowanymi promieniami światła i przewodem">
            <a:extLst>
              <a:ext uri="{FF2B5EF4-FFF2-40B4-BE49-F238E27FC236}">
                <a16:creationId xmlns:a16="http://schemas.microsoft.com/office/drawing/2014/main" id="{70F194F1-7092-742E-7D86-7AA46D1B3B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186" r="6928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0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7">
            <a:extLst>
              <a:ext uri="{FF2B5EF4-FFF2-40B4-BE49-F238E27FC236}">
                <a16:creationId xmlns:a16="http://schemas.microsoft.com/office/drawing/2014/main" id="{18FFF8BA-E008-4068-851C-2CED296AC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CFE8C78-8748-5CEA-C48A-EE83FF38D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6"/>
            <a:ext cx="4076153" cy="5156642"/>
          </a:xfrm>
        </p:spPr>
        <p:txBody>
          <a:bodyPr anchor="ctr">
            <a:normAutofit/>
          </a:bodyPr>
          <a:lstStyle/>
          <a:p>
            <a:r>
              <a:rPr lang="pl-PL" dirty="0">
                <a:solidFill>
                  <a:schemeClr val="tx2"/>
                </a:solidFill>
              </a:rPr>
              <a:t>Zastosowania programu</a:t>
            </a:r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832B0DA7-13B0-4805-B9BD-9BFACCB233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199"/>
            <a:ext cx="4210812" cy="949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30" name="Rectangle 11">
            <a:extLst>
              <a:ext uri="{FF2B5EF4-FFF2-40B4-BE49-F238E27FC236}">
                <a16:creationId xmlns:a16="http://schemas.microsoft.com/office/drawing/2014/main" id="{D5D17921-1EF4-488E-A9AA-AC6B7F3CE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6743" y="457201"/>
            <a:ext cx="6834067" cy="94996"/>
          </a:xfrm>
          <a:prstGeom prst="rect">
            <a:avLst/>
          </a:prstGeom>
          <a:solidFill>
            <a:srgbClr val="3C474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/>
          </a:p>
        </p:txBody>
      </p:sp>
      <p:sp>
        <p:nvSpPr>
          <p:cNvPr id="31" name="Symbol zastępczy zawartości 2">
            <a:extLst>
              <a:ext uri="{FF2B5EF4-FFF2-40B4-BE49-F238E27FC236}">
                <a16:creationId xmlns:a16="http://schemas.microsoft.com/office/drawing/2014/main" id="{0EACA8D2-6AA8-C238-FB7E-1251514E8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6743" y="702156"/>
            <a:ext cx="6484091" cy="51566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dirty="0"/>
              <a:t>Jakie są możliwe zastosowania programu z tego projektu?</a:t>
            </a:r>
          </a:p>
          <a:p>
            <a:pPr algn="just"/>
            <a:r>
              <a:rPr lang="pl-PL" dirty="0"/>
              <a:t>Kompresja: zamiast używać do 256 wartości odcieni szarości, nowo wygenerowany obraz używa jedynie 8 wartości odcieni szarości.</a:t>
            </a:r>
          </a:p>
          <a:p>
            <a:pPr algn="just"/>
            <a:r>
              <a:rPr lang="pl-PL" dirty="0"/>
              <a:t>Zwiększenie kontrastu: gdy piksele o podobnym odcieniu szarości zostaną przemapowane na dwa różne nowe odcienie szarości, to zwiększa się kontrast między nimi, przez co elementy będą łatwiejsze do rozróżnienia.</a:t>
            </a:r>
          </a:p>
          <a:p>
            <a:pPr algn="just"/>
            <a:r>
              <a:rPr lang="pl-PL" dirty="0"/>
              <a:t>Dopasowanie do czytnika e-booków: nie bez powodu nazwa programu to </a:t>
            </a:r>
            <a:r>
              <a:rPr lang="pl-PL" i="1" dirty="0"/>
              <a:t>E-Reader-Genetic-Algorithm</a:t>
            </a:r>
            <a:r>
              <a:rPr lang="pl-PL" dirty="0"/>
              <a:t>, bowiem wyświetlacze np. Kindle’a obsługują zwykle 8 lub 16 odcieni szarości. Można zatem ten program wykorzystać w tym celu.</a:t>
            </a:r>
          </a:p>
          <a:p>
            <a:pPr marL="0" indent="0" algn="just">
              <a:buNone/>
            </a:pPr>
            <a:r>
              <a:rPr lang="pl-PL" dirty="0"/>
              <a:t>Należy oczywiście pamiętać, że niektóre elementy są mniej czytelne i widać wyraźne przejścia po takim przemapowaniu.</a:t>
            </a:r>
          </a:p>
        </p:txBody>
      </p:sp>
    </p:spTree>
    <p:extLst>
      <p:ext uri="{BB962C8B-B14F-4D97-AF65-F5344CB8AC3E}">
        <p14:creationId xmlns:p14="http://schemas.microsoft.com/office/powerpoint/2010/main" val="1922771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0000"/>
                <a:lumMod val="110000"/>
              </a:schemeClr>
            </a:gs>
            <a:gs pos="100000">
              <a:schemeClr val="bg1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FA06C2-4B47-1ED0-1D9F-D23A2B98F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>
            <a:normAutofit/>
          </a:bodyPr>
          <a:lstStyle/>
          <a:p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Inspiracje</a:t>
            </a:r>
          </a:p>
        </p:txBody>
      </p:sp>
      <p:graphicFrame>
        <p:nvGraphicFramePr>
          <p:cNvPr id="5" name="Symbol zastępczy zawartości 2">
            <a:extLst>
              <a:ext uri="{FF2B5EF4-FFF2-40B4-BE49-F238E27FC236}">
                <a16:creationId xmlns:a16="http://schemas.microsoft.com/office/drawing/2014/main" id="{42004876-7E8A-D5B8-6489-7EA66E1026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3612705"/>
              </p:ext>
            </p:extLst>
          </p:nvPr>
        </p:nvGraphicFramePr>
        <p:xfrm>
          <a:off x="581025" y="2341563"/>
          <a:ext cx="11029950" cy="381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0001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 descr="Abstrakcyjne tło z kolorowymi słupkami 3D">
            <a:extLst>
              <a:ext uri="{FF2B5EF4-FFF2-40B4-BE49-F238E27FC236}">
                <a16:creationId xmlns:a16="http://schemas.microsoft.com/office/drawing/2014/main" id="{699C46D1-C459-0479-D53E-A948C537F0D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67" b="2264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id="{9831CBB7-4817-4B54-A7F9-0AE2D0C47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029" y="457200"/>
            <a:ext cx="5010912" cy="914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96BC321D-B05F-4857-8880-97F61B9B78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7791" y="601200"/>
            <a:ext cx="5009388" cy="57893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7DBC196-6870-E315-2892-9967ABFF1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6184" y="938022"/>
            <a:ext cx="4389261" cy="1188720"/>
          </a:xfrm>
        </p:spPr>
        <p:txBody>
          <a:bodyPr>
            <a:normAutofit/>
          </a:bodyPr>
          <a:lstStyle/>
          <a:p>
            <a:r>
              <a:rPr lang="pl-PL" dirty="0"/>
              <a:t>Używana biblioteka zewnętrzna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EE359D3-F037-0E21-F887-E546462F7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6184" y="2340865"/>
            <a:ext cx="4389262" cy="3788474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pl-PL" dirty="0"/>
              <a:t>W ramach projektu używam zewnętrznej biblioteki CImg: </a:t>
            </a:r>
            <a:r>
              <a:rPr lang="pl-PL" dirty="0">
                <a:hlinkClick r:id="rId3"/>
              </a:rPr>
              <a:t>https://cimg.eu/</a:t>
            </a:r>
            <a:endParaRPr lang="pl-PL" dirty="0"/>
          </a:p>
          <a:p>
            <a:pPr marL="0" indent="0" algn="just">
              <a:lnSpc>
                <a:spcPct val="100000"/>
              </a:lnSpc>
              <a:buNone/>
            </a:pPr>
            <a:r>
              <a:rPr lang="pl-PL" dirty="0"/>
              <a:t>Jest to biblioteka oferująca szeroki zestaw operacji na obrazach w różnych formatach.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pl-PL" dirty="0"/>
              <a:t>W przypadku tego projektu ograniczam się do wykorzystania funkcji tej biblioteki </a:t>
            </a:r>
            <a:br>
              <a:rPr lang="pl-PL" dirty="0"/>
            </a:br>
            <a:r>
              <a:rPr lang="pl-PL" dirty="0"/>
              <a:t>w celu odczytywania własności pikseli (jasność) z przekazanego obrazu, a po przetworzeniu tych danych przez algorytm genetyczny – do wygenerowania nowego obrazu na podstawie uzyskanych wyników. </a:t>
            </a:r>
          </a:p>
        </p:txBody>
      </p:sp>
    </p:spTree>
    <p:extLst>
      <p:ext uri="{BB962C8B-B14F-4D97-AF65-F5344CB8AC3E}">
        <p14:creationId xmlns:p14="http://schemas.microsoft.com/office/powerpoint/2010/main" val="529509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00A4D0-0A02-7B7B-0C95-658D9C197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Struktura Genotypu w algorytmie genetycznym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E6002CF-A156-60F0-BE38-EEFFE5350A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struct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genotype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{</a:t>
            </a:r>
            <a:br>
              <a:rPr lang="pl-PL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gene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NVARS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  <a:br>
              <a:rPr lang="pl-PL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fitness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br>
              <a:rPr lang="pl-PL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upper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NVARS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  <a:br>
              <a:rPr lang="pl-PL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lower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NVARS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  <a:br>
              <a:rPr lang="pl-PL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rfitness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br>
              <a:rPr lang="pl-PL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double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cfitness</a:t>
            </a: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;</a:t>
            </a:r>
            <a:br>
              <a:rPr lang="pl-PL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}</a:t>
            </a:r>
            <a:br>
              <a:rPr lang="pl-PL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br>
              <a:rPr lang="pl-PL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l-PL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struct</a:t>
            </a:r>
            <a:r>
              <a:rPr lang="pl-PL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l-PL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genotype</a:t>
            </a:r>
            <a:r>
              <a:rPr lang="pl-PL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l-PL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population</a:t>
            </a:r>
            <a:r>
              <a:rPr lang="pl-PL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l-PL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POPSIZE</a:t>
            </a:r>
            <a:r>
              <a:rPr lang="pl-PL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l-PL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l-PL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l-PL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l-PL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  <a:br>
              <a:rPr lang="pl-PL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</a:br>
            <a:r>
              <a:rPr lang="pl-PL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struct</a:t>
            </a:r>
            <a:r>
              <a:rPr lang="pl-PL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l-PL" sz="1600" b="0" dirty="0">
                <a:solidFill>
                  <a:srgbClr val="4EC9B0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genotype</a:t>
            </a:r>
            <a:r>
              <a:rPr lang="pl-PL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l-PL" sz="1600" b="0" dirty="0">
                <a:solidFill>
                  <a:srgbClr val="9CDCFE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newpopulation</a:t>
            </a:r>
            <a:r>
              <a:rPr lang="pl-PL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[</a:t>
            </a:r>
            <a:r>
              <a:rPr lang="pl-PL" sz="1600" b="0" dirty="0">
                <a:solidFill>
                  <a:srgbClr val="569CD6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POPSIZE</a:t>
            </a:r>
            <a:r>
              <a:rPr lang="pl-PL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l-PL" sz="1600" b="0" dirty="0">
                <a:solidFill>
                  <a:srgbClr val="D4D4D4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+</a:t>
            </a:r>
            <a:r>
              <a:rPr lang="pl-PL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 </a:t>
            </a:r>
            <a:r>
              <a:rPr lang="pl-PL" sz="1600" b="0" dirty="0">
                <a:solidFill>
                  <a:srgbClr val="B5CEA8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1</a:t>
            </a:r>
            <a:r>
              <a:rPr lang="pl-PL" sz="1600" b="0" dirty="0">
                <a:solidFill>
                  <a:srgbClr val="CCCCCC"/>
                </a:solidFill>
                <a:effectLst/>
                <a:highlight>
                  <a:srgbClr val="1F1F1F"/>
                </a:highlight>
                <a:latin typeface="Consolas" panose="020B0609020204030204" pitchFamily="49" charset="0"/>
              </a:rPr>
              <a:t>];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CE4DF82-1F5C-BE19-0A02-6BAAF4432B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pl-PL" dirty="0"/>
              <a:t>Struktura genotypu pojedynczego osobnika zawiera informacje o jego genach, współczynniku dopasowania, górnej i dolnej granicy zakresu wartości dla każdego genu oraz względny i kumulatywny współczynnik dopasowania osobnika.</a:t>
            </a:r>
          </a:p>
          <a:p>
            <a:pPr marL="0" indent="0" algn="just">
              <a:buNone/>
            </a:pPr>
            <a:r>
              <a:rPr lang="pl-PL" dirty="0"/>
              <a:t>W programie przechowywane są: obecna populacja </a:t>
            </a:r>
            <a:br>
              <a:rPr lang="pl-PL" dirty="0"/>
            </a:br>
            <a:r>
              <a:rPr lang="pl-PL" dirty="0"/>
              <a:t>i nowa populacja, która w każdym kroku jest przepisywana do obecnej. Parametry NVARS, POPSIZE i inne są arbitralnie wybranymi parametrami programu.</a:t>
            </a:r>
          </a:p>
          <a:p>
            <a:pPr marL="0" indent="0" algn="just">
              <a:buNone/>
            </a:pPr>
            <a:r>
              <a:rPr lang="pl-PL" dirty="0"/>
              <a:t>Uwaga: zakładam, że czytelnik zna podstawy algorytmów genetycznych, więc tutaj nie będą one objaśniane.</a:t>
            </a:r>
          </a:p>
        </p:txBody>
      </p:sp>
    </p:spTree>
    <p:extLst>
      <p:ext uri="{BB962C8B-B14F-4D97-AF65-F5344CB8AC3E}">
        <p14:creationId xmlns:p14="http://schemas.microsoft.com/office/powerpoint/2010/main" val="3043896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D1F1056-9A78-4FBC-9404-54512B6B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AD352FE1-C809-7B8C-A500-FEDAFFDCB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0679642" cy="1188720"/>
          </a:xfrm>
        </p:spPr>
        <p:txBody>
          <a:bodyPr>
            <a:normAutofit/>
          </a:bodyPr>
          <a:lstStyle/>
          <a:p>
            <a:r>
              <a:rPr lang="pl-PL" sz="3600" dirty="0">
                <a:solidFill>
                  <a:schemeClr val="accent1"/>
                </a:solidFill>
              </a:rPr>
              <a:t>Główne funkcje programu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59E4B7-86DE-4B00-A707-DD85CE5DB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3" y="457201"/>
            <a:ext cx="11298933" cy="9144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6255678-E74B-F17F-5155-9B695E743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340864"/>
            <a:ext cx="10679642" cy="363448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l-PL" dirty="0"/>
              <a:t>Poniżej znajduje się krótki opis głównych funkcji programu. Pełen opis znajduje się w pliku źródłowym .cpp programu, w komentarzach przy każdej funkcji.</a:t>
            </a:r>
          </a:p>
          <a:p>
            <a:pPr algn="just"/>
            <a:r>
              <a:rPr lang="pl-PL" dirty="0"/>
              <a:t>int main() – funkcja główna programu, nadzoruje przebieg działania algorytmu – wczytuje obraz, uruchamia algorytm genetyczny oraz generuje nowy obraz na podstawie wyniku działania algorytmu.</a:t>
            </a:r>
          </a:p>
          <a:p>
            <a:pPr algn="just"/>
            <a:r>
              <a:rPr lang="pl-PL" dirty="0"/>
              <a:t>void crossover(int&amp; seed) – funkcja odpowiedzialna za wybranie potomków do rozmnażania w bieżącej populacji.</a:t>
            </a:r>
          </a:p>
          <a:p>
            <a:pPr algn="just"/>
            <a:r>
              <a:rPr lang="pl-PL" dirty="0"/>
              <a:t>void elitist() – funkcja odpowiedzialna za przechowanie najlepszego osobnika (tzn. o najmniejszej wartości funkcji ewaluacji) w bieżącej populacji.</a:t>
            </a:r>
          </a:p>
        </p:txBody>
      </p:sp>
    </p:spTree>
    <p:extLst>
      <p:ext uri="{BB962C8B-B14F-4D97-AF65-F5344CB8AC3E}">
        <p14:creationId xmlns:p14="http://schemas.microsoft.com/office/powerpoint/2010/main" val="18548945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0386D8-0A0D-EEE7-7C97-40E6AB885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Główne funkcje programu – cd.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45F2D7-1D6E-2583-1B93-B40B3EF9BC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void evaluate(vector&lt;int&gt; data)</a:t>
            </a:r>
            <a:r>
              <a:rPr lang="pl-PL" dirty="0"/>
              <a:t> – funkcja ewaluacji, która w przypadku tego programu dla każdego osobnika oblicza wartość sumy kwadratów odległości zaproponowanego przemapowania pikseli od oryginalnych wartości jasności pikseli (podobne do metody najmniejszych kwadratów). Celem jest minimalizacja wartości tej funkcji.</a:t>
            </a:r>
          </a:p>
          <a:p>
            <a:pPr algn="just"/>
            <a:r>
              <a:rPr lang="en-US" dirty="0"/>
              <a:t>int i4_uniform_ab(int a, int b, int&amp; seed)</a:t>
            </a:r>
            <a:r>
              <a:rPr lang="pl-PL" dirty="0"/>
              <a:t> – funkcja, która zapewnia mechanizm wysokiej jakości losowania liczb losowych (całkowitych) z przedziału zadanego parametrami </a:t>
            </a:r>
            <a:r>
              <a:rPr lang="pl-PL" i="1" dirty="0"/>
              <a:t>a</a:t>
            </a:r>
            <a:r>
              <a:rPr lang="pl-PL" dirty="0"/>
              <a:t> i </a:t>
            </a:r>
            <a:r>
              <a:rPr lang="pl-PL" i="1" dirty="0"/>
              <a:t>b.</a:t>
            </a:r>
          </a:p>
          <a:p>
            <a:pPr algn="just"/>
            <a:r>
              <a:rPr lang="en-US" dirty="0"/>
              <a:t>void initialize(int&amp; seed) </a:t>
            </a:r>
            <a:r>
              <a:rPr lang="pl-PL" dirty="0"/>
              <a:t> - funkcja inicjalizująca genotypy populacji numer 0 losowymi wartościami. </a:t>
            </a:r>
          </a:p>
          <a:p>
            <a:pPr algn="just"/>
            <a:r>
              <a:rPr lang="pl-PL" dirty="0">
                <a:solidFill>
                  <a:schemeClr val="tx2"/>
                </a:solidFill>
              </a:rPr>
              <a:t>void keep_the_best() – funkcja,  która odpowiada za zapisanie najlepszego osobnika w bieżącej populacji.</a:t>
            </a:r>
          </a:p>
        </p:txBody>
      </p:sp>
    </p:spTree>
    <p:extLst>
      <p:ext uri="{BB962C8B-B14F-4D97-AF65-F5344CB8AC3E}">
        <p14:creationId xmlns:p14="http://schemas.microsoft.com/office/powerpoint/2010/main" val="4283178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22">
            <a:extLst>
              <a:ext uri="{FF2B5EF4-FFF2-40B4-BE49-F238E27FC236}">
                <a16:creationId xmlns:a16="http://schemas.microsoft.com/office/drawing/2014/main" id="{504BED40-EAF7-4E55-AFF7-2CD840EBD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5667B8C-0E40-A13D-A10F-5BB5A2A40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02155"/>
            <a:ext cx="6309003" cy="69582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l-PL" sz="2800" dirty="0">
                <a:solidFill>
                  <a:schemeClr val="tx2"/>
                </a:solidFill>
              </a:rPr>
              <a:t>Główne funkcje programu – cd.</a:t>
            </a:r>
          </a:p>
        </p:txBody>
      </p:sp>
      <p:sp>
        <p:nvSpPr>
          <p:cNvPr id="34" name="Rectangle 24">
            <a:extLst>
              <a:ext uri="{FF2B5EF4-FFF2-40B4-BE49-F238E27FC236}">
                <a16:creationId xmlns:a16="http://schemas.microsoft.com/office/drawing/2014/main" id="{F367CCF1-BB1E-41CF-8499-94A870C33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66751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l-PL" dirty="0"/>
          </a:p>
        </p:txBody>
      </p:sp>
      <p:sp>
        <p:nvSpPr>
          <p:cNvPr id="17" name="Symbol zastępczy zawartości 2">
            <a:extLst>
              <a:ext uri="{FF2B5EF4-FFF2-40B4-BE49-F238E27FC236}">
                <a16:creationId xmlns:a16="http://schemas.microsoft.com/office/drawing/2014/main" id="{33C0F21D-6089-9525-D6B1-7DEA609EA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4" y="1778466"/>
            <a:ext cx="6309003" cy="4080333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00000"/>
              </a:lnSpc>
            </a:pPr>
            <a:r>
              <a:rPr lang="pl-PL" dirty="0">
                <a:solidFill>
                  <a:schemeClr val="tx2"/>
                </a:solidFill>
              </a:rPr>
              <a:t>void mutate(int&amp; seed) – funkcja odpowiadająca za wykonanie mutacji na losowych osobnikach w populacji – prawdopodobieństwo mutacji każdego genu każdego osobnika jest arbitralnie wybranym parametrem programu. Mutacja polega na przyjęciu przez gen wartości losowej </a:t>
            </a:r>
            <a:br>
              <a:rPr lang="pl-PL" dirty="0">
                <a:solidFill>
                  <a:schemeClr val="tx2"/>
                </a:solidFill>
              </a:rPr>
            </a:br>
            <a:r>
              <a:rPr lang="pl-PL" dirty="0">
                <a:solidFill>
                  <a:schemeClr val="tx2"/>
                </a:solidFill>
              </a:rPr>
              <a:t>z zakresu dopuszczalnych wartości dla danego genu.</a:t>
            </a:r>
          </a:p>
          <a:p>
            <a:pPr algn="just">
              <a:lnSpc>
                <a:spcPct val="100000"/>
              </a:lnSpc>
            </a:pPr>
            <a:r>
              <a:rPr lang="pl-PL" dirty="0">
                <a:solidFill>
                  <a:schemeClr val="tx2"/>
                </a:solidFill>
              </a:rPr>
              <a:t>double r8_uniform_ab(double a, double b, int&amp; seed) - funkcja, która zapewnia mechanizm wysokiej jakości losowania liczb losowych (rzeczywistych) z przedziału zadanego parametrami </a:t>
            </a:r>
            <a:r>
              <a:rPr lang="pl-PL" i="1" dirty="0">
                <a:solidFill>
                  <a:schemeClr val="tx2"/>
                </a:solidFill>
              </a:rPr>
              <a:t>a</a:t>
            </a:r>
            <a:r>
              <a:rPr lang="pl-PL" dirty="0">
                <a:solidFill>
                  <a:schemeClr val="tx2"/>
                </a:solidFill>
              </a:rPr>
              <a:t> i </a:t>
            </a:r>
            <a:r>
              <a:rPr lang="pl-PL" i="1" dirty="0">
                <a:solidFill>
                  <a:schemeClr val="tx2"/>
                </a:solidFill>
              </a:rPr>
              <a:t>b.</a:t>
            </a:r>
          </a:p>
          <a:p>
            <a:pPr algn="just">
              <a:lnSpc>
                <a:spcPct val="100000"/>
              </a:lnSpc>
            </a:pPr>
            <a:r>
              <a:rPr lang="pl-PL" dirty="0">
                <a:solidFill>
                  <a:schemeClr val="tx2"/>
                </a:solidFill>
              </a:rPr>
              <a:t>void report(int generation) – funkcja wypisująca informacje o każdym pokoleniu, w tym średnią wartość funkcji dopasowania, wartość dla najlepszego osobnika itd.</a:t>
            </a:r>
          </a:p>
        </p:txBody>
      </p:sp>
      <p:pic>
        <p:nvPicPr>
          <p:cNvPr id="18" name="Picture 4" descr="Zygzak — wiersz wskaźnika">
            <a:extLst>
              <a:ext uri="{FF2B5EF4-FFF2-40B4-BE49-F238E27FC236}">
                <a16:creationId xmlns:a16="http://schemas.microsoft.com/office/drawing/2014/main" id="{F95847AB-04A3-498A-B574-3817128062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03" r="30036" b="-1"/>
          <a:stretch/>
        </p:blipFill>
        <p:spPr>
          <a:xfrm>
            <a:off x="7521283" y="10"/>
            <a:ext cx="467071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9916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RegularSeed_2SEEDS">
      <a:dk1>
        <a:srgbClr val="000000"/>
      </a:dk1>
      <a:lt1>
        <a:srgbClr val="FFFFFF"/>
      </a:lt1>
      <a:dk2>
        <a:srgbClr val="242C41"/>
      </a:dk2>
      <a:lt2>
        <a:srgbClr val="E2E6E8"/>
      </a:lt2>
      <a:accent1>
        <a:srgbClr val="B1653B"/>
      </a:accent1>
      <a:accent2>
        <a:srgbClr val="C34D54"/>
      </a:accent2>
      <a:accent3>
        <a:srgbClr val="BBA149"/>
      </a:accent3>
      <a:accent4>
        <a:srgbClr val="3BB1A3"/>
      </a:accent4>
      <a:accent5>
        <a:srgbClr val="4DA1C3"/>
      </a:accent5>
      <a:accent6>
        <a:srgbClr val="3B5DB1"/>
      </a:accent6>
      <a:hlink>
        <a:srgbClr val="3C8AB5"/>
      </a:hlink>
      <a:folHlink>
        <a:srgbClr val="7F7F7F"/>
      </a:folHlink>
    </a:clrScheme>
    <a:fontScheme name="Dividend">
      <a:maj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1027</Words>
  <Application>Microsoft Office PowerPoint</Application>
  <PresentationFormat>Panoramiczny</PresentationFormat>
  <Paragraphs>46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5" baseType="lpstr">
      <vt:lpstr>Consolas</vt:lpstr>
      <vt:lpstr>Tw Cen MT</vt:lpstr>
      <vt:lpstr>Wingdings 2</vt:lpstr>
      <vt:lpstr>DividendVTI</vt:lpstr>
      <vt:lpstr>Projekt  z przedmiotu: Programowanie w języku C++</vt:lpstr>
      <vt:lpstr>Temat Projektu</vt:lpstr>
      <vt:lpstr>Zastosowania programu</vt:lpstr>
      <vt:lpstr>Inspiracje</vt:lpstr>
      <vt:lpstr>Używana biblioteka zewnętrzna</vt:lpstr>
      <vt:lpstr>Struktura Genotypu w algorytmie genetycznym</vt:lpstr>
      <vt:lpstr>Główne funkcje programu</vt:lpstr>
      <vt:lpstr>Główne funkcje programu – cd.</vt:lpstr>
      <vt:lpstr>Główne funkcje programu – cd.</vt:lpstr>
      <vt:lpstr>Główne funkcje programu - koniec</vt:lpstr>
      <vt:lpstr>Źródła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z przedmiotu: Programowanie w języku C++</dc:title>
  <dc:creator>Wojciech Michaluk</dc:creator>
  <cp:lastModifiedBy>Wojciech Michaluk</cp:lastModifiedBy>
  <cp:revision>1</cp:revision>
  <dcterms:created xsi:type="dcterms:W3CDTF">2024-05-18T17:45:46Z</dcterms:created>
  <dcterms:modified xsi:type="dcterms:W3CDTF">2024-05-19T16:04:07Z</dcterms:modified>
</cp:coreProperties>
</file>