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4674" y="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05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5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7358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30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8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5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1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9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2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2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1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3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05509" y="1377876"/>
            <a:ext cx="9404723" cy="1400530"/>
          </a:xfrm>
        </p:spPr>
        <p:txBody>
          <a:bodyPr/>
          <a:lstStyle/>
          <a:p>
            <a:pPr algn="ctr"/>
            <a:r>
              <a:rPr lang="pl-PL" sz="6600" dirty="0" smtClean="0"/>
              <a:t>Termometr</a:t>
            </a:r>
            <a:endParaRPr lang="pl-PL" sz="6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32782" y="3474720"/>
            <a:ext cx="3337081" cy="3247015"/>
          </a:xfrm>
        </p:spPr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Wojciech Juszczak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212467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30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Obra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54955" y="0"/>
            <a:ext cx="8825658" cy="33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4800" dirty="0" smtClean="0"/>
              <a:t>Projekt maszyny stanów</a:t>
            </a:r>
            <a:endParaRPr lang="pl-PL" sz="4800" dirty="0"/>
          </a:p>
        </p:txBody>
      </p:sp>
      <p:sp>
        <p:nvSpPr>
          <p:cNvPr id="7" name="AutoShape 8" descr="Obraz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3" name="Picture 9" descr="20160425_0542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1001772"/>
            <a:ext cx="10175171" cy="573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2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Wykorzystane </a:t>
            </a:r>
            <a:r>
              <a:rPr lang="pl-PL" dirty="0"/>
              <a:t>p</a:t>
            </a:r>
            <a:r>
              <a:rPr lang="pl-PL" dirty="0" smtClean="0"/>
              <a:t>eryferia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- Czujnik temperatury DS18B20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- Wyświetlacz siedmiosegmentowy</a:t>
            </a:r>
            <a:endParaRPr lang="en-US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67" y="1270001"/>
            <a:ext cx="3286668" cy="278637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73" y="4314664"/>
            <a:ext cx="2266709" cy="20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Symulacja </a:t>
            </a:r>
            <a:r>
              <a:rPr lang="pl-PL" dirty="0" err="1" smtClean="0"/>
              <a:t>Isim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11" y="1538309"/>
            <a:ext cx="11558388" cy="233231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1" y="4266458"/>
            <a:ext cx="11558388" cy="19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Ahead – Przypisanie portów do fizycznych wyprowadzeń 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68" y="2072959"/>
            <a:ext cx="11382957" cy="41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Pobór </a:t>
            </a:r>
            <a:r>
              <a:rPr lang="pl-PL" dirty="0" smtClean="0"/>
              <a:t>mocy układu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12" y="2025507"/>
            <a:ext cx="11008432" cy="36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71792" y="-2464973"/>
            <a:ext cx="6169307" cy="118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Zużyte zasoby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34" y="213661"/>
            <a:ext cx="7428665" cy="64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275012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Dziękuję </a:t>
            </a:r>
            <a:r>
              <a:rPr lang="pl-PL" dirty="0" smtClean="0"/>
              <a:t>za uwagę 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22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35</Words>
  <Application>Microsoft Office PowerPoint</Application>
  <PresentationFormat>Panoramiczny</PresentationFormat>
  <Paragraphs>18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Faseta</vt:lpstr>
      <vt:lpstr>Termometr</vt:lpstr>
      <vt:lpstr>Projekt maszyny stanów</vt:lpstr>
      <vt:lpstr>Wykorzystane peryferia</vt:lpstr>
      <vt:lpstr>Symulacja Isim</vt:lpstr>
      <vt:lpstr>Plan Ahead – Przypisanie portów do fizycznych wyprowadzeń </vt:lpstr>
      <vt:lpstr>Pobór mocy układu</vt:lpstr>
      <vt:lpstr>Prezentacja programu PowerPoint</vt:lpstr>
      <vt:lpstr>Zużyte zasoby</vt:lpstr>
      <vt:lpstr>Dziękuję za uwagę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Fortuna</dc:creator>
  <cp:lastModifiedBy>Wojciech Juszczak</cp:lastModifiedBy>
  <cp:revision>11</cp:revision>
  <dcterms:created xsi:type="dcterms:W3CDTF">2016-06-05T11:20:33Z</dcterms:created>
  <dcterms:modified xsi:type="dcterms:W3CDTF">2016-06-06T00:08:29Z</dcterms:modified>
</cp:coreProperties>
</file>