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5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69FA5-F5B7-4B94-8483-7656C7A29A09}" v="1272" dt="2024-01-23T02:17:32.594"/>
    <p1510:client id="{585CD9D6-A4A5-AC40-20CD-21B02B89E6CE}" v="40" dt="2024-01-23T11:46:08.789"/>
    <p1510:client id="{6BBC308D-1B49-BC79-5984-9C1BFE7E3DA2}" v="2" dt="2024-01-23T14:15:05.058"/>
    <p1510:client id="{DE183E2F-AA9C-913E-B42A-5834C7E16E34}" v="2" dt="2024-01-23T13:48:1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tas Jan (STUD)" userId="S::01151523@pw.edu.pl::0d76d190-08f1-4354-8375-9b9854728a64" providerId="AD" clId="Web-{6BBC308D-1B49-BC79-5984-9C1BFE7E3DA2}"/>
    <pc:docChg chg="sldOrd">
      <pc:chgData name="Wojtas Jan (STUD)" userId="S::01151523@pw.edu.pl::0d76d190-08f1-4354-8375-9b9854728a64" providerId="AD" clId="Web-{6BBC308D-1B49-BC79-5984-9C1BFE7E3DA2}" dt="2024-01-23T14:15:05.058" v="1"/>
      <pc:docMkLst>
        <pc:docMk/>
      </pc:docMkLst>
      <pc:sldChg chg="ord">
        <pc:chgData name="Wojtas Jan (STUD)" userId="S::01151523@pw.edu.pl::0d76d190-08f1-4354-8375-9b9854728a64" providerId="AD" clId="Web-{6BBC308D-1B49-BC79-5984-9C1BFE7E3DA2}" dt="2024-01-23T14:15:05.058" v="1"/>
        <pc:sldMkLst>
          <pc:docMk/>
          <pc:sldMk cId="3536069547" sldId="259"/>
        </pc:sldMkLst>
      </pc:sldChg>
    </pc:docChg>
  </pc:docChgLst>
  <pc:docChgLst>
    <pc:chgData name="Wojtas Jan (STUD)" userId="S::01151523@pw.edu.pl::0d76d190-08f1-4354-8375-9b9854728a64" providerId="AD" clId="Web-{585CD9D6-A4A5-AC40-20CD-21B02B89E6CE}"/>
    <pc:docChg chg="modSld sldOrd">
      <pc:chgData name="Wojtas Jan (STUD)" userId="S::01151523@pw.edu.pl::0d76d190-08f1-4354-8375-9b9854728a64" providerId="AD" clId="Web-{585CD9D6-A4A5-AC40-20CD-21B02B89E6CE}" dt="2024-01-23T11:46:08.789" v="38"/>
      <pc:docMkLst>
        <pc:docMk/>
      </pc:docMkLst>
      <pc:sldChg chg="ord">
        <pc:chgData name="Wojtas Jan (STUD)" userId="S::01151523@pw.edu.pl::0d76d190-08f1-4354-8375-9b9854728a64" providerId="AD" clId="Web-{585CD9D6-A4A5-AC40-20CD-21B02B89E6CE}" dt="2024-01-23T11:39:42.169" v="0"/>
        <pc:sldMkLst>
          <pc:docMk/>
          <pc:sldMk cId="3536069547" sldId="259"/>
        </pc:sldMkLst>
      </pc:sldChg>
      <pc:sldChg chg="modSp">
        <pc:chgData name="Wojtas Jan (STUD)" userId="S::01151523@pw.edu.pl::0d76d190-08f1-4354-8375-9b9854728a64" providerId="AD" clId="Web-{585CD9D6-A4A5-AC40-20CD-21B02B89E6CE}" dt="2024-01-23T11:46:07.602" v="37" actId="20577"/>
        <pc:sldMkLst>
          <pc:docMk/>
          <pc:sldMk cId="393207878" sldId="262"/>
        </pc:sldMkLst>
        <pc:spChg chg="mod">
          <ac:chgData name="Wojtas Jan (STUD)" userId="S::01151523@pw.edu.pl::0d76d190-08f1-4354-8375-9b9854728a64" providerId="AD" clId="Web-{585CD9D6-A4A5-AC40-20CD-21B02B89E6CE}" dt="2024-01-23T11:46:07.602" v="37" actId="20577"/>
          <ac:spMkLst>
            <pc:docMk/>
            <pc:sldMk cId="393207878" sldId="262"/>
            <ac:spMk id="2" creationId="{38D34BA7-4FAE-96D5-BD87-18F3C7840AEF}"/>
          </ac:spMkLst>
        </pc:spChg>
      </pc:sldChg>
      <pc:sldChg chg="modSp ord">
        <pc:chgData name="Wojtas Jan (STUD)" userId="S::01151523@pw.edu.pl::0d76d190-08f1-4354-8375-9b9854728a64" providerId="AD" clId="Web-{585CD9D6-A4A5-AC40-20CD-21B02B89E6CE}" dt="2024-01-23T11:46:08.789" v="38"/>
        <pc:sldMkLst>
          <pc:docMk/>
          <pc:sldMk cId="326267351" sldId="264"/>
        </pc:sldMkLst>
        <pc:spChg chg="mod">
          <ac:chgData name="Wojtas Jan (STUD)" userId="S::01151523@pw.edu.pl::0d76d190-08f1-4354-8375-9b9854728a64" providerId="AD" clId="Web-{585CD9D6-A4A5-AC40-20CD-21B02B89E6CE}" dt="2024-01-23T11:41:28.094" v="18" actId="20577"/>
          <ac:spMkLst>
            <pc:docMk/>
            <pc:sldMk cId="326267351" sldId="264"/>
            <ac:spMk id="2" creationId="{AA28D2D4-3CFE-016E-8194-DEFAB8C618BB}"/>
          </ac:spMkLst>
        </pc:spChg>
      </pc:sldChg>
      <pc:sldChg chg="modSp">
        <pc:chgData name="Wojtas Jan (STUD)" userId="S::01151523@pw.edu.pl::0d76d190-08f1-4354-8375-9b9854728a64" providerId="AD" clId="Web-{585CD9D6-A4A5-AC40-20CD-21B02B89E6CE}" dt="2024-01-23T11:40:09.966" v="12" actId="14100"/>
        <pc:sldMkLst>
          <pc:docMk/>
          <pc:sldMk cId="57019321" sldId="266"/>
        </pc:sldMkLst>
        <pc:spChg chg="mod">
          <ac:chgData name="Wojtas Jan (STUD)" userId="S::01151523@pw.edu.pl::0d76d190-08f1-4354-8375-9b9854728a64" providerId="AD" clId="Web-{585CD9D6-A4A5-AC40-20CD-21B02B89E6CE}" dt="2024-01-23T11:40:09.966" v="12" actId="14100"/>
          <ac:spMkLst>
            <pc:docMk/>
            <pc:sldMk cId="57019321" sldId="266"/>
            <ac:spMk id="2" creationId="{4F4AECBB-530C-10B2-BF22-CE50289FAF6F}"/>
          </ac:spMkLst>
        </pc:spChg>
      </pc:sldChg>
    </pc:docChg>
  </pc:docChgLst>
  <pc:docChgLst>
    <pc:chgData name="Wojtas Jan (STUD)" userId="S::01151523@pw.edu.pl::0d76d190-08f1-4354-8375-9b9854728a64" providerId="AD" clId="Web-{29169FA5-F5B7-4B94-8483-7656C7A29A09}"/>
    <pc:docChg chg="addSld delSld modSld sldOrd addMainMaster delMainMaster">
      <pc:chgData name="Wojtas Jan (STUD)" userId="S::01151523@pw.edu.pl::0d76d190-08f1-4354-8375-9b9854728a64" providerId="AD" clId="Web-{29169FA5-F5B7-4B94-8483-7656C7A29A09}" dt="2024-01-23T02:17:32.594" v="1167" actId="20577"/>
      <pc:docMkLst>
        <pc:docMk/>
      </pc:docMkLst>
      <pc:sldChg chg="addSp delSp modSp mod setBg modClrScheme chgLayout">
        <pc:chgData name="Wojtas Jan (STUD)" userId="S::01151523@pw.edu.pl::0d76d190-08f1-4354-8375-9b9854728a64" providerId="AD" clId="Web-{29169FA5-F5B7-4B94-8483-7656C7A29A09}" dt="2024-01-23T01:25:41.463" v="83" actId="20577"/>
        <pc:sldMkLst>
          <pc:docMk/>
          <pc:sldMk cId="650317164" sldId="256"/>
        </pc:sldMkLst>
        <pc:spChg chg="mod">
          <ac:chgData name="Wojtas Jan (STUD)" userId="S::01151523@pw.edu.pl::0d76d190-08f1-4354-8375-9b9854728a64" providerId="AD" clId="Web-{29169FA5-F5B7-4B94-8483-7656C7A29A09}" dt="2024-01-23T01:25:41.463" v="83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Wojtas Jan (STUD)" userId="S::01151523@pw.edu.pl::0d76d190-08f1-4354-8375-9b9854728a64" providerId="AD" clId="Web-{29169FA5-F5B7-4B94-8483-7656C7A29A09}" dt="2024-01-23T01:25:14.541" v="75" actId="20577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Wojtas Jan (STUD)" userId="S::01151523@pw.edu.pl::0d76d190-08f1-4354-8375-9b9854728a64" providerId="AD" clId="Web-{29169FA5-F5B7-4B94-8483-7656C7A29A09}" dt="2024-01-23T01:24:56.369" v="65"/>
          <ac:spMkLst>
            <pc:docMk/>
            <pc:sldMk cId="650317164" sldId="256"/>
            <ac:spMk id="9" creationId="{9C51935E-4A08-4AE4-8E13-F40CD3C4F1C4}"/>
          </ac:spMkLst>
        </pc:spChg>
        <pc:spChg chg="add">
          <ac:chgData name="Wojtas Jan (STUD)" userId="S::01151523@pw.edu.pl::0d76d190-08f1-4354-8375-9b9854728a64" providerId="AD" clId="Web-{29169FA5-F5B7-4B94-8483-7656C7A29A09}" dt="2024-01-23T01:24:56.369" v="65"/>
          <ac:spMkLst>
            <pc:docMk/>
            <pc:sldMk cId="650317164" sldId="256"/>
            <ac:spMk id="19" creationId="{0DBF1ABE-8590-450D-BB49-BDDCCF3EEA9E}"/>
          </ac:spMkLst>
        </pc:spChg>
        <pc:spChg chg="add">
          <ac:chgData name="Wojtas Jan (STUD)" userId="S::01151523@pw.edu.pl::0d76d190-08f1-4354-8375-9b9854728a64" providerId="AD" clId="Web-{29169FA5-F5B7-4B94-8483-7656C7A29A09}" dt="2024-01-23T01:24:56.369" v="65"/>
          <ac:spMkLst>
            <pc:docMk/>
            <pc:sldMk cId="650317164" sldId="256"/>
            <ac:spMk id="21" creationId="{C7D887A3-61AD-4674-BC53-8DFA8CF7B410}"/>
          </ac:spMkLst>
        </pc:spChg>
        <pc:spChg chg="add">
          <ac:chgData name="Wojtas Jan (STUD)" userId="S::01151523@pw.edu.pl::0d76d190-08f1-4354-8375-9b9854728a64" providerId="AD" clId="Web-{29169FA5-F5B7-4B94-8483-7656C7A29A09}" dt="2024-01-23T01:24:56.369" v="65"/>
          <ac:spMkLst>
            <pc:docMk/>
            <pc:sldMk cId="650317164" sldId="256"/>
            <ac:spMk id="23" creationId="{479F0FB3-8461-462D-84A2-53106FBF4E5B}"/>
          </ac:spMkLst>
        </pc:spChg>
        <pc:spChg chg="add">
          <ac:chgData name="Wojtas Jan (STUD)" userId="S::01151523@pw.edu.pl::0d76d190-08f1-4354-8375-9b9854728a64" providerId="AD" clId="Web-{29169FA5-F5B7-4B94-8483-7656C7A29A09}" dt="2024-01-23T01:24:56.369" v="65"/>
          <ac:spMkLst>
            <pc:docMk/>
            <pc:sldMk cId="650317164" sldId="256"/>
            <ac:spMk id="25" creationId="{11E3C311-4E8A-45D9-97BF-07F5FD346974}"/>
          </ac:spMkLst>
        </pc:spChg>
        <pc:grpChg chg="add del">
          <ac:chgData name="Wojtas Jan (STUD)" userId="S::01151523@pw.edu.pl::0d76d190-08f1-4354-8375-9b9854728a64" providerId="AD" clId="Web-{29169FA5-F5B7-4B94-8483-7656C7A29A09}" dt="2024-01-23T01:24:56.369" v="65"/>
          <ac:grpSpMkLst>
            <pc:docMk/>
            <pc:sldMk cId="650317164" sldId="256"/>
            <ac:grpSpMk id="11" creationId="{A7014575-F0CE-4EAB-917E-3325411BA231}"/>
          </ac:grpSpMkLst>
        </pc:grpChg>
        <pc:picChg chg="add del mod">
          <ac:chgData name="Wojtas Jan (STUD)" userId="S::01151523@pw.edu.pl::0d76d190-08f1-4354-8375-9b9854728a64" providerId="AD" clId="Web-{29169FA5-F5B7-4B94-8483-7656C7A29A09}" dt="2024-01-23T01:22:42.070" v="24"/>
          <ac:picMkLst>
            <pc:docMk/>
            <pc:sldMk cId="650317164" sldId="256"/>
            <ac:picMk id="4" creationId="{10B10D1B-175D-2E43-E519-8187AF68B031}"/>
          </ac:picMkLst>
        </pc:picChg>
        <pc:picChg chg="add mod">
          <ac:chgData name="Wojtas Jan (STUD)" userId="S::01151523@pw.edu.pl::0d76d190-08f1-4354-8375-9b9854728a64" providerId="AD" clId="Web-{29169FA5-F5B7-4B94-8483-7656C7A29A09}" dt="2024-01-23T01:24:56.369" v="65"/>
          <ac:picMkLst>
            <pc:docMk/>
            <pc:sldMk cId="650317164" sldId="256"/>
            <ac:picMk id="5" creationId="{2A36EC56-3634-DF7C-7898-4ADE662374BA}"/>
          </ac:picMkLst>
        </pc:picChg>
      </pc:sldChg>
      <pc:sldChg chg="modSp new">
        <pc:chgData name="Wojtas Jan (STUD)" userId="S::01151523@pw.edu.pl::0d76d190-08f1-4354-8375-9b9854728a64" providerId="AD" clId="Web-{29169FA5-F5B7-4B94-8483-7656C7A29A09}" dt="2024-01-23T02:16:57.609" v="1157" actId="14100"/>
        <pc:sldMkLst>
          <pc:docMk/>
          <pc:sldMk cId="1049429654" sldId="257"/>
        </pc:sldMkLst>
        <pc:spChg chg="mod">
          <ac:chgData name="Wojtas Jan (STUD)" userId="S::01151523@pw.edu.pl::0d76d190-08f1-4354-8375-9b9854728a64" providerId="AD" clId="Web-{29169FA5-F5B7-4B94-8483-7656C7A29A09}" dt="2024-01-23T01:26:37.542" v="89" actId="20577"/>
          <ac:spMkLst>
            <pc:docMk/>
            <pc:sldMk cId="1049429654" sldId="257"/>
            <ac:spMk id="2" creationId="{C4124F66-D116-10ED-9478-BD578E62F453}"/>
          </ac:spMkLst>
        </pc:spChg>
        <pc:spChg chg="mod">
          <ac:chgData name="Wojtas Jan (STUD)" userId="S::01151523@pw.edu.pl::0d76d190-08f1-4354-8375-9b9854728a64" providerId="AD" clId="Web-{29169FA5-F5B7-4B94-8483-7656C7A29A09}" dt="2024-01-23T02:16:57.609" v="1157" actId="14100"/>
          <ac:spMkLst>
            <pc:docMk/>
            <pc:sldMk cId="1049429654" sldId="257"/>
            <ac:spMk id="3" creationId="{36F70BD4-1710-C16B-918F-99BAA9AD5A97}"/>
          </ac:spMkLst>
        </pc:spChg>
      </pc:sldChg>
      <pc:sldChg chg="addSp delSp modSp new mod setBg">
        <pc:chgData name="Wojtas Jan (STUD)" userId="S::01151523@pw.edu.pl::0d76d190-08f1-4354-8375-9b9854728a64" providerId="AD" clId="Web-{29169FA5-F5B7-4B94-8483-7656C7A29A09}" dt="2024-01-23T01:34:31.706" v="275"/>
        <pc:sldMkLst>
          <pc:docMk/>
          <pc:sldMk cId="733442790" sldId="258"/>
        </pc:sldMkLst>
        <pc:spChg chg="del">
          <ac:chgData name="Wojtas Jan (STUD)" userId="S::01151523@pw.edu.pl::0d76d190-08f1-4354-8375-9b9854728a64" providerId="AD" clId="Web-{29169FA5-F5B7-4B94-8483-7656C7A29A09}" dt="2024-01-23T01:34:31.706" v="275"/>
          <ac:spMkLst>
            <pc:docMk/>
            <pc:sldMk cId="733442790" sldId="258"/>
            <ac:spMk id="2" creationId="{1927EBA2-B598-B37E-3596-2045CB757D3B}"/>
          </ac:spMkLst>
        </pc:spChg>
        <pc:spChg chg="del">
          <ac:chgData name="Wojtas Jan (STUD)" userId="S::01151523@pw.edu.pl::0d76d190-08f1-4354-8375-9b9854728a64" providerId="AD" clId="Web-{29169FA5-F5B7-4B94-8483-7656C7A29A09}" dt="2024-01-23T01:33:07.064" v="256"/>
          <ac:spMkLst>
            <pc:docMk/>
            <pc:sldMk cId="733442790" sldId="258"/>
            <ac:spMk id="3" creationId="{E67E1B14-340A-E52F-26C3-3E380F117291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1:34:11.612" v="269"/>
          <ac:spMkLst>
            <pc:docMk/>
            <pc:sldMk cId="733442790" sldId="258"/>
            <ac:spMk id="7" creationId="{8C6C570A-0713-5CC0-47FE-8AEEF8CAB2B3}"/>
          </ac:spMkLst>
        </pc:spChg>
        <pc:spChg chg="add">
          <ac:chgData name="Wojtas Jan (STUD)" userId="S::01151523@pw.edu.pl::0d76d190-08f1-4354-8375-9b9854728a64" providerId="AD" clId="Web-{29169FA5-F5B7-4B94-8483-7656C7A29A09}" dt="2024-01-23T01:34:31.706" v="275"/>
          <ac:spMkLst>
            <pc:docMk/>
            <pc:sldMk cId="733442790" sldId="258"/>
            <ac:spMk id="13" creationId="{8950AD4C-6AF3-49F8-94E1-DBCAFB39478B}"/>
          </ac:spMkLst>
        </pc:spChg>
        <pc:picChg chg="add del mod ord">
          <ac:chgData name="Wojtas Jan (STUD)" userId="S::01151523@pw.edu.pl::0d76d190-08f1-4354-8375-9b9854728a64" providerId="AD" clId="Web-{29169FA5-F5B7-4B94-8483-7656C7A29A09}" dt="2024-01-23T01:34:09.800" v="268"/>
          <ac:picMkLst>
            <pc:docMk/>
            <pc:sldMk cId="733442790" sldId="258"/>
            <ac:picMk id="4" creationId="{7136A959-EDF7-0241-CA16-5FEF15526B38}"/>
          </ac:picMkLst>
        </pc:picChg>
        <pc:picChg chg="add del mod">
          <ac:chgData name="Wojtas Jan (STUD)" userId="S::01151523@pw.edu.pl::0d76d190-08f1-4354-8375-9b9854728a64" providerId="AD" clId="Web-{29169FA5-F5B7-4B94-8483-7656C7A29A09}" dt="2024-01-23T01:34:09.019" v="267"/>
          <ac:picMkLst>
            <pc:docMk/>
            <pc:sldMk cId="733442790" sldId="258"/>
            <ac:picMk id="5" creationId="{344E9DCB-28A4-4D10-41F0-A4503DF38192}"/>
          </ac:picMkLst>
        </pc:picChg>
        <pc:picChg chg="add mod ord">
          <ac:chgData name="Wojtas Jan (STUD)" userId="S::01151523@pw.edu.pl::0d76d190-08f1-4354-8375-9b9854728a64" providerId="AD" clId="Web-{29169FA5-F5B7-4B94-8483-7656C7A29A09}" dt="2024-01-23T01:34:31.706" v="275"/>
          <ac:picMkLst>
            <pc:docMk/>
            <pc:sldMk cId="733442790" sldId="258"/>
            <ac:picMk id="8" creationId="{16BF423E-AC02-11BD-7B01-A16374E062D2}"/>
          </ac:picMkLst>
        </pc:picChg>
      </pc:sldChg>
      <pc:sldChg chg="addSp delSp modSp new">
        <pc:chgData name="Wojtas Jan (STUD)" userId="S::01151523@pw.edu.pl::0d76d190-08f1-4354-8375-9b9854728a64" providerId="AD" clId="Web-{29169FA5-F5B7-4B94-8483-7656C7A29A09}" dt="2024-01-23T02:03:46.953" v="988"/>
        <pc:sldMkLst>
          <pc:docMk/>
          <pc:sldMk cId="3536069547" sldId="259"/>
        </pc:sldMkLst>
        <pc:spChg chg="mod">
          <ac:chgData name="Wojtas Jan (STUD)" userId="S::01151523@pw.edu.pl::0d76d190-08f1-4354-8375-9b9854728a64" providerId="AD" clId="Web-{29169FA5-F5B7-4B94-8483-7656C7A29A09}" dt="2024-01-23T01:41:31.354" v="550" actId="20577"/>
          <ac:spMkLst>
            <pc:docMk/>
            <pc:sldMk cId="3536069547" sldId="259"/>
            <ac:spMk id="2" creationId="{056F46DA-FA69-0238-31F1-422E188B118B}"/>
          </ac:spMkLst>
        </pc:spChg>
        <pc:spChg chg="del">
          <ac:chgData name="Wojtas Jan (STUD)" userId="S::01151523@pw.edu.pl::0d76d190-08f1-4354-8375-9b9854728a64" providerId="AD" clId="Web-{29169FA5-F5B7-4B94-8483-7656C7A29A09}" dt="2024-01-23T01:36:09.958" v="282"/>
          <ac:spMkLst>
            <pc:docMk/>
            <pc:sldMk cId="3536069547" sldId="259"/>
            <ac:spMk id="3" creationId="{FE184645-1484-ED9C-93B5-7133ACDCAD10}"/>
          </ac:spMkLst>
        </pc:spChg>
        <pc:graphicFrameChg chg="add mod ord modGraphic">
          <ac:chgData name="Wojtas Jan (STUD)" userId="S::01151523@pw.edu.pl::0d76d190-08f1-4354-8375-9b9854728a64" providerId="AD" clId="Web-{29169FA5-F5B7-4B94-8483-7656C7A29A09}" dt="2024-01-23T02:03:46.953" v="988"/>
          <ac:graphicFrameMkLst>
            <pc:docMk/>
            <pc:sldMk cId="3536069547" sldId="259"/>
            <ac:graphicFrameMk id="4" creationId="{B6C886E8-0587-584A-7A91-9B5FDA7996CF}"/>
          </ac:graphicFrameMkLst>
        </pc:graphicFrameChg>
      </pc:sldChg>
      <pc:sldChg chg="addSp delSp modSp new mod setBg">
        <pc:chgData name="Wojtas Jan (STUD)" userId="S::01151523@pw.edu.pl::0d76d190-08f1-4354-8375-9b9854728a64" providerId="AD" clId="Web-{29169FA5-F5B7-4B94-8483-7656C7A29A09}" dt="2024-01-23T01:50:45.785" v="720" actId="20577"/>
        <pc:sldMkLst>
          <pc:docMk/>
          <pc:sldMk cId="3156400307" sldId="260"/>
        </pc:sldMkLst>
        <pc:spChg chg="mod ord">
          <ac:chgData name="Wojtas Jan (STUD)" userId="S::01151523@pw.edu.pl::0d76d190-08f1-4354-8375-9b9854728a64" providerId="AD" clId="Web-{29169FA5-F5B7-4B94-8483-7656C7A29A09}" dt="2024-01-23T01:50:45.785" v="720" actId="20577"/>
          <ac:spMkLst>
            <pc:docMk/>
            <pc:sldMk cId="3156400307" sldId="260"/>
            <ac:spMk id="2" creationId="{2F00B159-758F-DDDD-AFD4-C2FCFF5506DE}"/>
          </ac:spMkLst>
        </pc:spChg>
        <pc:spChg chg="del">
          <ac:chgData name="Wojtas Jan (STUD)" userId="S::01151523@pw.edu.pl::0d76d190-08f1-4354-8375-9b9854728a64" providerId="AD" clId="Web-{29169FA5-F5B7-4B94-8483-7656C7A29A09}" dt="2024-01-23T01:41:47.495" v="561"/>
          <ac:spMkLst>
            <pc:docMk/>
            <pc:sldMk cId="3156400307" sldId="260"/>
            <ac:spMk id="3" creationId="{AF1E03E9-66DC-17C1-69ED-F5597252945D}"/>
          </ac:spMkLst>
        </pc:spChg>
        <pc:spChg chg="add del">
          <ac:chgData name="Wojtas Jan (STUD)" userId="S::01151523@pw.edu.pl::0d76d190-08f1-4354-8375-9b9854728a64" providerId="AD" clId="Web-{29169FA5-F5B7-4B94-8483-7656C7A29A09}" dt="2024-01-23T01:41:57.823" v="564"/>
          <ac:spMkLst>
            <pc:docMk/>
            <pc:sldMk cId="3156400307" sldId="260"/>
            <ac:spMk id="8" creationId="{B1BEC79E-C72A-48A9-09CA-BEC79DE143F1}"/>
          </ac:spMkLst>
        </pc:spChg>
        <pc:spChg chg="add">
          <ac:chgData name="Wojtas Jan (STUD)" userId="S::01151523@pw.edu.pl::0d76d190-08f1-4354-8375-9b9854728a64" providerId="AD" clId="Web-{29169FA5-F5B7-4B94-8483-7656C7A29A09}" dt="2024-01-23T01:41:53.182" v="563"/>
          <ac:spMkLst>
            <pc:docMk/>
            <pc:sldMk cId="3156400307" sldId="260"/>
            <ac:spMk id="11" creationId="{8181FC64-B306-4821-98E2-780662EFC486}"/>
          </ac:spMkLst>
        </pc:spChg>
        <pc:spChg chg="add">
          <ac:chgData name="Wojtas Jan (STUD)" userId="S::01151523@pw.edu.pl::0d76d190-08f1-4354-8375-9b9854728a64" providerId="AD" clId="Web-{29169FA5-F5B7-4B94-8483-7656C7A29A09}" dt="2024-01-23T01:41:53.182" v="563"/>
          <ac:spMkLst>
            <pc:docMk/>
            <pc:sldMk cId="3156400307" sldId="260"/>
            <ac:spMk id="13" creationId="{5871FC61-DD4E-47D4-81FD-8A7E7D12B371}"/>
          </ac:spMkLst>
        </pc:spChg>
        <pc:spChg chg="add">
          <ac:chgData name="Wojtas Jan (STUD)" userId="S::01151523@pw.edu.pl::0d76d190-08f1-4354-8375-9b9854728a64" providerId="AD" clId="Web-{29169FA5-F5B7-4B94-8483-7656C7A29A09}" dt="2024-01-23T01:41:53.182" v="563"/>
          <ac:spMkLst>
            <pc:docMk/>
            <pc:sldMk cId="3156400307" sldId="260"/>
            <ac:spMk id="15" creationId="{8B598134-D292-43E6-9C55-117198046913}"/>
          </ac:spMkLst>
        </pc:spChg>
        <pc:spChg chg="add">
          <ac:chgData name="Wojtas Jan (STUD)" userId="S::01151523@pw.edu.pl::0d76d190-08f1-4354-8375-9b9854728a64" providerId="AD" clId="Web-{29169FA5-F5B7-4B94-8483-7656C7A29A09}" dt="2024-01-23T01:41:53.182" v="563"/>
          <ac:spMkLst>
            <pc:docMk/>
            <pc:sldMk cId="3156400307" sldId="260"/>
            <ac:spMk id="17" creationId="{829A1E2C-5AC8-40FC-99E9-832069D39792}"/>
          </ac:spMkLst>
        </pc:spChg>
        <pc:picChg chg="add mod ord">
          <ac:chgData name="Wojtas Jan (STUD)" userId="S::01151523@pw.edu.pl::0d76d190-08f1-4354-8375-9b9854728a64" providerId="AD" clId="Web-{29169FA5-F5B7-4B94-8483-7656C7A29A09}" dt="2024-01-23T01:41:53.182" v="563"/>
          <ac:picMkLst>
            <pc:docMk/>
            <pc:sldMk cId="3156400307" sldId="260"/>
            <ac:picMk id="4" creationId="{D6FDC371-108F-2980-16B7-4EB3EF948AE5}"/>
          </ac:picMkLst>
        </pc:picChg>
      </pc:sldChg>
      <pc:sldChg chg="addSp delSp modSp new mod setBg">
        <pc:chgData name="Wojtas Jan (STUD)" userId="S::01151523@pw.edu.pl::0d76d190-08f1-4354-8375-9b9854728a64" providerId="AD" clId="Web-{29169FA5-F5B7-4B94-8483-7656C7A29A09}" dt="2024-01-23T02:17:32.594" v="1167" actId="20577"/>
        <pc:sldMkLst>
          <pc:docMk/>
          <pc:sldMk cId="621916727" sldId="261"/>
        </pc:sldMkLst>
        <pc:spChg chg="del mod">
          <ac:chgData name="Wojtas Jan (STUD)" userId="S::01151523@pw.edu.pl::0d76d190-08f1-4354-8375-9b9854728a64" providerId="AD" clId="Web-{29169FA5-F5B7-4B94-8483-7656C7A29A09}" dt="2024-01-23T01:45:02.826" v="598"/>
          <ac:spMkLst>
            <pc:docMk/>
            <pc:sldMk cId="621916727" sldId="261"/>
            <ac:spMk id="2" creationId="{5D403A5B-BEAA-39F4-B02A-844C7B181408}"/>
          </ac:spMkLst>
        </pc:spChg>
        <pc:spChg chg="del">
          <ac:chgData name="Wojtas Jan (STUD)" userId="S::01151523@pw.edu.pl::0d76d190-08f1-4354-8375-9b9854728a64" providerId="AD" clId="Web-{29169FA5-F5B7-4B94-8483-7656C7A29A09}" dt="2024-01-23T01:42:06.901" v="566"/>
          <ac:spMkLst>
            <pc:docMk/>
            <pc:sldMk cId="621916727" sldId="261"/>
            <ac:spMk id="3" creationId="{DE554A87-2B34-7E5C-D574-6E2EB5E9AD15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1:43:22.996" v="585"/>
          <ac:spMkLst>
            <pc:docMk/>
            <pc:sldMk cId="621916727" sldId="261"/>
            <ac:spMk id="6" creationId="{A7264E4E-0214-B96B-E298-5707558E7254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1:44:44.841" v="590"/>
          <ac:spMkLst>
            <pc:docMk/>
            <pc:sldMk cId="621916727" sldId="261"/>
            <ac:spMk id="10" creationId="{9C2FED7A-0FB3-58AF-8B2C-BD360A2ABB9A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1:48:44.345" v="686"/>
          <ac:spMkLst>
            <pc:docMk/>
            <pc:sldMk cId="621916727" sldId="261"/>
            <ac:spMk id="12" creationId="{E7472CC8-9188-F3C0-73DD-0424AB1D41AC}"/>
          </ac:spMkLst>
        </pc:spChg>
        <pc:spChg chg="add mod ord">
          <ac:chgData name="Wojtas Jan (STUD)" userId="S::01151523@pw.edu.pl::0d76d190-08f1-4354-8375-9b9854728a64" providerId="AD" clId="Web-{29169FA5-F5B7-4B94-8483-7656C7A29A09}" dt="2024-01-23T02:17:32.594" v="1167" actId="20577"/>
          <ac:spMkLst>
            <pc:docMk/>
            <pc:sldMk cId="621916727" sldId="261"/>
            <ac:spMk id="13" creationId="{E9D36016-51B3-2F21-6262-D22DFE46F01C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1:48:47.486" v="687"/>
          <ac:spMkLst>
            <pc:docMk/>
            <pc:sldMk cId="621916727" sldId="261"/>
            <ac:spMk id="17" creationId="{8C0BE7E9-5DF4-558F-9A4E-3A98ECC7C781}"/>
          </ac:spMkLst>
        </pc:spChg>
        <pc:spChg chg="add">
          <ac:chgData name="Wojtas Jan (STUD)" userId="S::01151523@pw.edu.pl::0d76d190-08f1-4354-8375-9b9854728a64" providerId="AD" clId="Web-{29169FA5-F5B7-4B94-8483-7656C7A29A09}" dt="2024-01-23T01:48:59.549" v="688"/>
          <ac:spMkLst>
            <pc:docMk/>
            <pc:sldMk cId="621916727" sldId="261"/>
            <ac:spMk id="20" creationId="{8181FC64-B306-4821-98E2-780662EFC486}"/>
          </ac:spMkLst>
        </pc:spChg>
        <pc:spChg chg="add">
          <ac:chgData name="Wojtas Jan (STUD)" userId="S::01151523@pw.edu.pl::0d76d190-08f1-4354-8375-9b9854728a64" providerId="AD" clId="Web-{29169FA5-F5B7-4B94-8483-7656C7A29A09}" dt="2024-01-23T01:48:59.549" v="688"/>
          <ac:spMkLst>
            <pc:docMk/>
            <pc:sldMk cId="621916727" sldId="261"/>
            <ac:spMk id="22" creationId="{5871FC61-DD4E-47D4-81FD-8A7E7D12B371}"/>
          </ac:spMkLst>
        </pc:spChg>
        <pc:spChg chg="add">
          <ac:chgData name="Wojtas Jan (STUD)" userId="S::01151523@pw.edu.pl::0d76d190-08f1-4354-8375-9b9854728a64" providerId="AD" clId="Web-{29169FA5-F5B7-4B94-8483-7656C7A29A09}" dt="2024-01-23T01:48:59.549" v="688"/>
          <ac:spMkLst>
            <pc:docMk/>
            <pc:sldMk cId="621916727" sldId="261"/>
            <ac:spMk id="24" creationId="{8B598134-D292-43E6-9C55-117198046913}"/>
          </ac:spMkLst>
        </pc:spChg>
        <pc:spChg chg="add">
          <ac:chgData name="Wojtas Jan (STUD)" userId="S::01151523@pw.edu.pl::0d76d190-08f1-4354-8375-9b9854728a64" providerId="AD" clId="Web-{29169FA5-F5B7-4B94-8483-7656C7A29A09}" dt="2024-01-23T01:48:59.549" v="688"/>
          <ac:spMkLst>
            <pc:docMk/>
            <pc:sldMk cId="621916727" sldId="261"/>
            <ac:spMk id="26" creationId="{829A1E2C-5AC8-40FC-99E9-832069D39792}"/>
          </ac:spMkLst>
        </pc:spChg>
        <pc:picChg chg="add del mod ord">
          <ac:chgData name="Wojtas Jan (STUD)" userId="S::01151523@pw.edu.pl::0d76d190-08f1-4354-8375-9b9854728a64" providerId="AD" clId="Web-{29169FA5-F5B7-4B94-8483-7656C7A29A09}" dt="2024-01-23T01:43:12.137" v="584"/>
          <ac:picMkLst>
            <pc:docMk/>
            <pc:sldMk cId="621916727" sldId="261"/>
            <ac:picMk id="4" creationId="{7F7F3062-C3D3-BA2C-EAEC-A5847FCF1D48}"/>
          </ac:picMkLst>
        </pc:picChg>
        <pc:picChg chg="add del mod ord">
          <ac:chgData name="Wojtas Jan (STUD)" userId="S::01151523@pw.edu.pl::0d76d190-08f1-4354-8375-9b9854728a64" providerId="AD" clId="Web-{29169FA5-F5B7-4B94-8483-7656C7A29A09}" dt="2024-01-23T01:44:40.388" v="589"/>
          <ac:picMkLst>
            <pc:docMk/>
            <pc:sldMk cId="621916727" sldId="261"/>
            <ac:picMk id="7" creationId="{BCE278C5-A8B1-5F9E-1A2B-6C629847328E}"/>
          </ac:picMkLst>
        </pc:picChg>
        <pc:picChg chg="add del mod">
          <ac:chgData name="Wojtas Jan (STUD)" userId="S::01151523@pw.edu.pl::0d76d190-08f1-4354-8375-9b9854728a64" providerId="AD" clId="Web-{29169FA5-F5B7-4B94-8483-7656C7A29A09}" dt="2024-01-23T01:46:14.187" v="628"/>
          <ac:picMkLst>
            <pc:docMk/>
            <pc:sldMk cId="621916727" sldId="261"/>
            <ac:picMk id="8" creationId="{31ED7BE2-E45E-ABCD-D24C-9549684B1593}"/>
          </ac:picMkLst>
        </pc:picChg>
        <pc:picChg chg="add del mod">
          <ac:chgData name="Wojtas Jan (STUD)" userId="S::01151523@pw.edu.pl::0d76d190-08f1-4354-8375-9b9854728a64" providerId="AD" clId="Web-{29169FA5-F5B7-4B94-8483-7656C7A29A09}" dt="2024-01-23T01:47:22.453" v="638"/>
          <ac:picMkLst>
            <pc:docMk/>
            <pc:sldMk cId="621916727" sldId="261"/>
            <ac:picMk id="14" creationId="{3A7BDA55-479E-940F-6117-E30CF78B4FB2}"/>
          </ac:picMkLst>
        </pc:picChg>
        <pc:picChg chg="add mod">
          <ac:chgData name="Wojtas Jan (STUD)" userId="S::01151523@pw.edu.pl::0d76d190-08f1-4354-8375-9b9854728a64" providerId="AD" clId="Web-{29169FA5-F5B7-4B94-8483-7656C7A29A09}" dt="2024-01-23T01:48:59.549" v="688"/>
          <ac:picMkLst>
            <pc:docMk/>
            <pc:sldMk cId="621916727" sldId="261"/>
            <ac:picMk id="15" creationId="{E042856F-6A1F-69E9-0AF5-CA8BAF6DF502}"/>
          </ac:picMkLst>
        </pc:picChg>
      </pc:sldChg>
      <pc:sldChg chg="addSp delSp modSp new">
        <pc:chgData name="Wojtas Jan (STUD)" userId="S::01151523@pw.edu.pl::0d76d190-08f1-4354-8375-9b9854728a64" providerId="AD" clId="Web-{29169FA5-F5B7-4B94-8483-7656C7A29A09}" dt="2024-01-23T01:50:12.362" v="711" actId="1076"/>
        <pc:sldMkLst>
          <pc:docMk/>
          <pc:sldMk cId="393207878" sldId="262"/>
        </pc:sldMkLst>
        <pc:spChg chg="mod">
          <ac:chgData name="Wojtas Jan (STUD)" userId="S::01151523@pw.edu.pl::0d76d190-08f1-4354-8375-9b9854728a64" providerId="AD" clId="Web-{29169FA5-F5B7-4B94-8483-7656C7A29A09}" dt="2024-01-23T01:50:12.362" v="711" actId="1076"/>
          <ac:spMkLst>
            <pc:docMk/>
            <pc:sldMk cId="393207878" sldId="262"/>
            <ac:spMk id="2" creationId="{38D34BA7-4FAE-96D5-BD87-18F3C7840AEF}"/>
          </ac:spMkLst>
        </pc:spChg>
        <pc:spChg chg="del">
          <ac:chgData name="Wojtas Jan (STUD)" userId="S::01151523@pw.edu.pl::0d76d190-08f1-4354-8375-9b9854728a64" providerId="AD" clId="Web-{29169FA5-F5B7-4B94-8483-7656C7A29A09}" dt="2024-01-23T01:49:47.862" v="696"/>
          <ac:spMkLst>
            <pc:docMk/>
            <pc:sldMk cId="393207878" sldId="262"/>
            <ac:spMk id="3" creationId="{ADB47B40-B88E-D72B-D656-D58575FF8B9B}"/>
          </ac:spMkLst>
        </pc:spChg>
        <pc:picChg chg="add mod ord">
          <ac:chgData name="Wojtas Jan (STUD)" userId="S::01151523@pw.edu.pl::0d76d190-08f1-4354-8375-9b9854728a64" providerId="AD" clId="Web-{29169FA5-F5B7-4B94-8483-7656C7A29A09}" dt="2024-01-23T01:50:06.190" v="710" actId="1076"/>
          <ac:picMkLst>
            <pc:docMk/>
            <pc:sldMk cId="393207878" sldId="262"/>
            <ac:picMk id="4" creationId="{16700B27-1787-FA24-F0B0-C18A92B07F48}"/>
          </ac:picMkLst>
        </pc:picChg>
      </pc:sldChg>
      <pc:sldChg chg="addSp delSp modSp new mod setBg">
        <pc:chgData name="Wojtas Jan (STUD)" userId="S::01151523@pw.edu.pl::0d76d190-08f1-4354-8375-9b9854728a64" providerId="AD" clId="Web-{29169FA5-F5B7-4B94-8483-7656C7A29A09}" dt="2024-01-23T01:49:39.112" v="695"/>
        <pc:sldMkLst>
          <pc:docMk/>
          <pc:sldMk cId="1715859189" sldId="263"/>
        </pc:sldMkLst>
        <pc:spChg chg="del">
          <ac:chgData name="Wojtas Jan (STUD)" userId="S::01151523@pw.edu.pl::0d76d190-08f1-4354-8375-9b9854728a64" providerId="AD" clId="Web-{29169FA5-F5B7-4B94-8483-7656C7A29A09}" dt="2024-01-23T01:49:39.112" v="695"/>
          <ac:spMkLst>
            <pc:docMk/>
            <pc:sldMk cId="1715859189" sldId="263"/>
            <ac:spMk id="2" creationId="{99A5A6BF-9449-EC50-152F-0FEAFAC4B6A3}"/>
          </ac:spMkLst>
        </pc:spChg>
        <pc:spChg chg="del">
          <ac:chgData name="Wojtas Jan (STUD)" userId="S::01151523@pw.edu.pl::0d76d190-08f1-4354-8375-9b9854728a64" providerId="AD" clId="Web-{29169FA5-F5B7-4B94-8483-7656C7A29A09}" dt="2024-01-23T01:49:31.127" v="692"/>
          <ac:spMkLst>
            <pc:docMk/>
            <pc:sldMk cId="1715859189" sldId="263"/>
            <ac:spMk id="3" creationId="{9A402261-FD55-2383-246B-0D1B22351D23}"/>
          </ac:spMkLst>
        </pc:spChg>
        <pc:spChg chg="add">
          <ac:chgData name="Wojtas Jan (STUD)" userId="S::01151523@pw.edu.pl::0d76d190-08f1-4354-8375-9b9854728a64" providerId="AD" clId="Web-{29169FA5-F5B7-4B94-8483-7656C7A29A09}" dt="2024-01-23T01:49:39.112" v="695"/>
          <ac:spMkLst>
            <pc:docMk/>
            <pc:sldMk cId="1715859189" sldId="263"/>
            <ac:spMk id="9" creationId="{8950AD4C-6AF3-49F8-94E1-DBCAFB39478B}"/>
          </ac:spMkLst>
        </pc:spChg>
        <pc:spChg chg="add">
          <ac:chgData name="Wojtas Jan (STUD)" userId="S::01151523@pw.edu.pl::0d76d190-08f1-4354-8375-9b9854728a64" providerId="AD" clId="Web-{29169FA5-F5B7-4B94-8483-7656C7A29A09}" dt="2024-01-23T01:49:39.112" v="695"/>
          <ac:spMkLst>
            <pc:docMk/>
            <pc:sldMk cId="1715859189" sldId="263"/>
            <ac:spMk id="11" creationId="{2F0E00C3-4613-415F-BE3A-78FBAD9061C0}"/>
          </ac:spMkLst>
        </pc:spChg>
        <pc:spChg chg="add">
          <ac:chgData name="Wojtas Jan (STUD)" userId="S::01151523@pw.edu.pl::0d76d190-08f1-4354-8375-9b9854728a64" providerId="AD" clId="Web-{29169FA5-F5B7-4B94-8483-7656C7A29A09}" dt="2024-01-23T01:49:39.112" v="695"/>
          <ac:spMkLst>
            <pc:docMk/>
            <pc:sldMk cId="1715859189" sldId="263"/>
            <ac:spMk id="13" creationId="{8DBEAE55-3EA1-41D7-A212-5F7D8986C1F2}"/>
          </ac:spMkLst>
        </pc:spChg>
        <pc:spChg chg="add">
          <ac:chgData name="Wojtas Jan (STUD)" userId="S::01151523@pw.edu.pl::0d76d190-08f1-4354-8375-9b9854728a64" providerId="AD" clId="Web-{29169FA5-F5B7-4B94-8483-7656C7A29A09}" dt="2024-01-23T01:49:39.112" v="695"/>
          <ac:spMkLst>
            <pc:docMk/>
            <pc:sldMk cId="1715859189" sldId="263"/>
            <ac:spMk id="15" creationId="{CFC5F0E7-644F-4101-BE72-12825CF537E7}"/>
          </ac:spMkLst>
        </pc:spChg>
        <pc:picChg chg="add mod ord">
          <ac:chgData name="Wojtas Jan (STUD)" userId="S::01151523@pw.edu.pl::0d76d190-08f1-4354-8375-9b9854728a64" providerId="AD" clId="Web-{29169FA5-F5B7-4B94-8483-7656C7A29A09}" dt="2024-01-23T01:49:39.112" v="695"/>
          <ac:picMkLst>
            <pc:docMk/>
            <pc:sldMk cId="1715859189" sldId="263"/>
            <ac:picMk id="4" creationId="{EF565F54-F4C1-7BBE-0FC4-DBE7039129DB}"/>
          </ac:picMkLst>
        </pc:picChg>
      </pc:sldChg>
      <pc:sldChg chg="addSp delSp modSp new">
        <pc:chgData name="Wojtas Jan (STUD)" userId="S::01151523@pw.edu.pl::0d76d190-08f1-4354-8375-9b9854728a64" providerId="AD" clId="Web-{29169FA5-F5B7-4B94-8483-7656C7A29A09}" dt="2024-01-23T01:54:22.304" v="763" actId="20577"/>
        <pc:sldMkLst>
          <pc:docMk/>
          <pc:sldMk cId="326267351" sldId="264"/>
        </pc:sldMkLst>
        <pc:spChg chg="mod">
          <ac:chgData name="Wojtas Jan (STUD)" userId="S::01151523@pw.edu.pl::0d76d190-08f1-4354-8375-9b9854728a64" providerId="AD" clId="Web-{29169FA5-F5B7-4B94-8483-7656C7A29A09}" dt="2024-01-23T01:54:22.304" v="763" actId="20577"/>
          <ac:spMkLst>
            <pc:docMk/>
            <pc:sldMk cId="326267351" sldId="264"/>
            <ac:spMk id="2" creationId="{AA28D2D4-3CFE-016E-8194-DEFAB8C618BB}"/>
          </ac:spMkLst>
        </pc:spChg>
        <pc:spChg chg="del">
          <ac:chgData name="Wojtas Jan (STUD)" userId="S::01151523@pw.edu.pl::0d76d190-08f1-4354-8375-9b9854728a64" providerId="AD" clId="Web-{29169FA5-F5B7-4B94-8483-7656C7A29A09}" dt="2024-01-23T01:53:31.959" v="751"/>
          <ac:spMkLst>
            <pc:docMk/>
            <pc:sldMk cId="326267351" sldId="264"/>
            <ac:spMk id="3" creationId="{956F56B3-16DB-6084-7FC9-F609656B22BB}"/>
          </ac:spMkLst>
        </pc:spChg>
        <pc:picChg chg="add mod ord">
          <ac:chgData name="Wojtas Jan (STUD)" userId="S::01151523@pw.edu.pl::0d76d190-08f1-4354-8375-9b9854728a64" providerId="AD" clId="Web-{29169FA5-F5B7-4B94-8483-7656C7A29A09}" dt="2024-01-23T01:53:37.069" v="754" actId="1076"/>
          <ac:picMkLst>
            <pc:docMk/>
            <pc:sldMk cId="326267351" sldId="264"/>
            <ac:picMk id="4" creationId="{E69CA842-2286-DCD9-F57D-A11D1159C836}"/>
          </ac:picMkLst>
        </pc:picChg>
      </pc:sldChg>
      <pc:sldChg chg="addSp delSp modSp new mod setBg">
        <pc:chgData name="Wojtas Jan (STUD)" userId="S::01151523@pw.edu.pl::0d76d190-08f1-4354-8375-9b9854728a64" providerId="AD" clId="Web-{29169FA5-F5B7-4B94-8483-7656C7A29A09}" dt="2024-01-23T01:52:41.240" v="742"/>
        <pc:sldMkLst>
          <pc:docMk/>
          <pc:sldMk cId="218503959" sldId="265"/>
        </pc:sldMkLst>
        <pc:spChg chg="mod">
          <ac:chgData name="Wojtas Jan (STUD)" userId="S::01151523@pw.edu.pl::0d76d190-08f1-4354-8375-9b9854728a64" providerId="AD" clId="Web-{29169FA5-F5B7-4B94-8483-7656C7A29A09}" dt="2024-01-23T01:52:33.380" v="741" actId="20577"/>
          <ac:spMkLst>
            <pc:docMk/>
            <pc:sldMk cId="218503959" sldId="265"/>
            <ac:spMk id="2" creationId="{1531CB7E-8563-421A-CA2C-278F37B743B4}"/>
          </ac:spMkLst>
        </pc:spChg>
        <pc:spChg chg="del">
          <ac:chgData name="Wojtas Jan (STUD)" userId="S::01151523@pw.edu.pl::0d76d190-08f1-4354-8375-9b9854728a64" providerId="AD" clId="Web-{29169FA5-F5B7-4B94-8483-7656C7A29A09}" dt="2024-01-23T01:51:10.269" v="725"/>
          <ac:spMkLst>
            <pc:docMk/>
            <pc:sldMk cId="218503959" sldId="265"/>
            <ac:spMk id="3" creationId="{721A9163-E1E4-0CAE-4930-3D0831DE09A7}"/>
          </ac:spMkLst>
        </pc:spChg>
        <pc:spChg chg="add del">
          <ac:chgData name="Wojtas Jan (STUD)" userId="S::01151523@pw.edu.pl::0d76d190-08f1-4354-8375-9b9854728a64" providerId="AD" clId="Web-{29169FA5-F5B7-4B94-8483-7656C7A29A09}" dt="2024-01-23T01:52:41.240" v="742"/>
          <ac:spMkLst>
            <pc:docMk/>
            <pc:sldMk cId="218503959" sldId="265"/>
            <ac:spMk id="8" creationId="{2D55BBA2-CCCB-3CD1-1C4E-4C16CFE8E8B2}"/>
          </ac:spMkLst>
        </pc:spChg>
        <pc:spChg chg="add">
          <ac:chgData name="Wojtas Jan (STUD)" userId="S::01151523@pw.edu.pl::0d76d190-08f1-4354-8375-9b9854728a64" providerId="AD" clId="Web-{29169FA5-F5B7-4B94-8483-7656C7A29A09}" dt="2024-01-23T01:51:20.410" v="728"/>
          <ac:spMkLst>
            <pc:docMk/>
            <pc:sldMk cId="218503959" sldId="265"/>
            <ac:spMk id="11" creationId="{8181FC64-B306-4821-98E2-780662EFC486}"/>
          </ac:spMkLst>
        </pc:spChg>
        <pc:spChg chg="add">
          <ac:chgData name="Wojtas Jan (STUD)" userId="S::01151523@pw.edu.pl::0d76d190-08f1-4354-8375-9b9854728a64" providerId="AD" clId="Web-{29169FA5-F5B7-4B94-8483-7656C7A29A09}" dt="2024-01-23T01:51:20.410" v="728"/>
          <ac:spMkLst>
            <pc:docMk/>
            <pc:sldMk cId="218503959" sldId="265"/>
            <ac:spMk id="13" creationId="{BC0385E9-02B2-4941-889A-EAD43F5BB0A3}"/>
          </ac:spMkLst>
        </pc:spChg>
        <pc:spChg chg="add">
          <ac:chgData name="Wojtas Jan (STUD)" userId="S::01151523@pw.edu.pl::0d76d190-08f1-4354-8375-9b9854728a64" providerId="AD" clId="Web-{29169FA5-F5B7-4B94-8483-7656C7A29A09}" dt="2024-01-23T01:51:20.410" v="728"/>
          <ac:spMkLst>
            <pc:docMk/>
            <pc:sldMk cId="218503959" sldId="265"/>
            <ac:spMk id="15" creationId="{829A1E2C-5AC8-40FC-99E9-832069D39792}"/>
          </ac:spMkLst>
        </pc:spChg>
        <pc:spChg chg="add">
          <ac:chgData name="Wojtas Jan (STUD)" userId="S::01151523@pw.edu.pl::0d76d190-08f1-4354-8375-9b9854728a64" providerId="AD" clId="Web-{29169FA5-F5B7-4B94-8483-7656C7A29A09}" dt="2024-01-23T01:51:20.410" v="728"/>
          <ac:spMkLst>
            <pc:docMk/>
            <pc:sldMk cId="218503959" sldId="265"/>
            <ac:spMk id="17" creationId="{55C54A75-E44A-4147-B9D0-FF46CFD31612}"/>
          </ac:spMkLst>
        </pc:spChg>
        <pc:picChg chg="add mod ord">
          <ac:chgData name="Wojtas Jan (STUD)" userId="S::01151523@pw.edu.pl::0d76d190-08f1-4354-8375-9b9854728a64" providerId="AD" clId="Web-{29169FA5-F5B7-4B94-8483-7656C7A29A09}" dt="2024-01-23T01:51:27.066" v="730" actId="14100"/>
          <ac:picMkLst>
            <pc:docMk/>
            <pc:sldMk cId="218503959" sldId="265"/>
            <ac:picMk id="4" creationId="{948F4EBC-7475-348A-8623-7C845C81B2E8}"/>
          </ac:picMkLst>
        </pc:picChg>
      </pc:sldChg>
      <pc:sldChg chg="addSp delSp modSp new mod ord setBg">
        <pc:chgData name="Wojtas Jan (STUD)" userId="S::01151523@pw.edu.pl::0d76d190-08f1-4354-8375-9b9854728a64" providerId="AD" clId="Web-{29169FA5-F5B7-4B94-8483-7656C7A29A09}" dt="2024-01-23T01:54:58.835" v="776" actId="14100"/>
        <pc:sldMkLst>
          <pc:docMk/>
          <pc:sldMk cId="57019321" sldId="266"/>
        </pc:sldMkLst>
        <pc:spChg chg="mo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2" creationId="{4F4AECBB-530C-10B2-BF22-CE50289FAF6F}"/>
          </ac:spMkLst>
        </pc:spChg>
        <pc:spChg chg="del">
          <ac:chgData name="Wojtas Jan (STUD)" userId="S::01151523@pw.edu.pl::0d76d190-08f1-4354-8375-9b9854728a64" providerId="AD" clId="Web-{29169FA5-F5B7-4B94-8483-7656C7A29A09}" dt="2024-01-23T01:54:23.882" v="764"/>
          <ac:spMkLst>
            <pc:docMk/>
            <pc:sldMk cId="57019321" sldId="266"/>
            <ac:spMk id="3" creationId="{B146E0B5-57D5-278E-C44E-A7768BE8502F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9" creationId="{9B0F7D69-D93C-4C38-A23D-76E000D691CD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11" creationId="{8CD419D4-EA9D-42D9-BF62-B07F0B7B672B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13" creationId="{1C6FEC9B-9608-4181-A9E5-A1B80E72021C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15" creationId="{AB1564ED-F26F-451D-97D6-A6EC3E83FD55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17" creationId="{0CA184B6-3482-4F43-87F0-BC765DCFD8A8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19" creationId="{6C869923-8380-4244-9548-802C330638A0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21" creationId="{C06255F2-BC67-4DDE-B34E-AC4BA21838CC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23" creationId="{55169443-FCCD-4C0A-8C69-18CD3FA0968D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25" creationId="{AC8EEB0F-BA72-49AC-956F-331B60FDE79E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27" creationId="{8CC700D5-9809-43F4-89D5-7DBBCB0DCC10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29" creationId="{C7163242-6303-46DC-BAC1-2A204F061321}"/>
          </ac:spMkLst>
        </pc:spChg>
        <pc:spChg chg="add">
          <ac:chgData name="Wojtas Jan (STUD)" userId="S::01151523@pw.edu.pl::0d76d190-08f1-4354-8375-9b9854728a64" providerId="AD" clId="Web-{29169FA5-F5B7-4B94-8483-7656C7A29A09}" dt="2024-01-23T01:54:51.945" v="774"/>
          <ac:spMkLst>
            <pc:docMk/>
            <pc:sldMk cId="57019321" sldId="266"/>
            <ac:spMk id="31" creationId="{805C4C40-D70E-4C4F-B228-98A0A6132603}"/>
          </ac:spMkLst>
        </pc:spChg>
        <pc:picChg chg="add mod ord modCrop">
          <ac:chgData name="Wojtas Jan (STUD)" userId="S::01151523@pw.edu.pl::0d76d190-08f1-4354-8375-9b9854728a64" providerId="AD" clId="Web-{29169FA5-F5B7-4B94-8483-7656C7A29A09}" dt="2024-01-23T01:54:58.835" v="776" actId="14100"/>
          <ac:picMkLst>
            <pc:docMk/>
            <pc:sldMk cId="57019321" sldId="266"/>
            <ac:picMk id="4" creationId="{5C4F202F-4E3E-F8CD-A9BA-35A74A4ABC5C}"/>
          </ac:picMkLst>
        </pc:picChg>
      </pc:sldChg>
      <pc:sldChg chg="addSp delSp modSp new">
        <pc:chgData name="Wojtas Jan (STUD)" userId="S::01151523@pw.edu.pl::0d76d190-08f1-4354-8375-9b9854728a64" providerId="AD" clId="Web-{29169FA5-F5B7-4B94-8483-7656C7A29A09}" dt="2024-01-23T02:00:50.450" v="895" actId="1076"/>
        <pc:sldMkLst>
          <pc:docMk/>
          <pc:sldMk cId="2454432579" sldId="267"/>
        </pc:sldMkLst>
        <pc:spChg chg="mod">
          <ac:chgData name="Wojtas Jan (STUD)" userId="S::01151523@pw.edu.pl::0d76d190-08f1-4354-8375-9b9854728a64" providerId="AD" clId="Web-{29169FA5-F5B7-4B94-8483-7656C7A29A09}" dt="2024-01-23T02:00:45.966" v="892" actId="1076"/>
          <ac:spMkLst>
            <pc:docMk/>
            <pc:sldMk cId="2454432579" sldId="267"/>
            <ac:spMk id="2" creationId="{6FE9114A-6D2B-0B56-953C-5161CACDBB78}"/>
          </ac:spMkLst>
        </pc:spChg>
        <pc:spChg chg="del">
          <ac:chgData name="Wojtas Jan (STUD)" userId="S::01151523@pw.edu.pl::0d76d190-08f1-4354-8375-9b9854728a64" providerId="AD" clId="Web-{29169FA5-F5B7-4B94-8483-7656C7A29A09}" dt="2024-01-23T01:55:37.336" v="797"/>
          <ac:spMkLst>
            <pc:docMk/>
            <pc:sldMk cId="2454432579" sldId="267"/>
            <ac:spMk id="3" creationId="{391662FD-689D-BB2F-0182-A915DED7A116}"/>
          </ac:spMkLst>
        </pc:spChg>
        <pc:picChg chg="add mod ord modCrop">
          <ac:chgData name="Wojtas Jan (STUD)" userId="S::01151523@pw.edu.pl::0d76d190-08f1-4354-8375-9b9854728a64" providerId="AD" clId="Web-{29169FA5-F5B7-4B94-8483-7656C7A29A09}" dt="2024-01-23T02:00:50.450" v="895" actId="1076"/>
          <ac:picMkLst>
            <pc:docMk/>
            <pc:sldMk cId="2454432579" sldId="267"/>
            <ac:picMk id="4" creationId="{82DD4249-17EA-0D85-1678-379C6E0E7565}"/>
          </ac:picMkLst>
        </pc:picChg>
      </pc:sldChg>
      <pc:sldChg chg="addSp delSp modSp new">
        <pc:chgData name="Wojtas Jan (STUD)" userId="S::01151523@pw.edu.pl::0d76d190-08f1-4354-8375-9b9854728a64" providerId="AD" clId="Web-{29169FA5-F5B7-4B94-8483-7656C7A29A09}" dt="2024-01-23T02:01:47.576" v="897" actId="20577"/>
        <pc:sldMkLst>
          <pc:docMk/>
          <pc:sldMk cId="1884880695" sldId="268"/>
        </pc:sldMkLst>
        <pc:spChg chg="mod">
          <ac:chgData name="Wojtas Jan (STUD)" userId="S::01151523@pw.edu.pl::0d76d190-08f1-4354-8375-9b9854728a64" providerId="AD" clId="Web-{29169FA5-F5B7-4B94-8483-7656C7A29A09}" dt="2024-01-23T02:01:47.576" v="897" actId="20577"/>
          <ac:spMkLst>
            <pc:docMk/>
            <pc:sldMk cId="1884880695" sldId="268"/>
            <ac:spMk id="2" creationId="{C109B762-2679-FB38-6D3B-A786943CDCC4}"/>
          </ac:spMkLst>
        </pc:spChg>
        <pc:spChg chg="del">
          <ac:chgData name="Wojtas Jan (STUD)" userId="S::01151523@pw.edu.pl::0d76d190-08f1-4354-8375-9b9854728a64" providerId="AD" clId="Web-{29169FA5-F5B7-4B94-8483-7656C7A29A09}" dt="2024-01-23T01:56:04.180" v="813"/>
          <ac:spMkLst>
            <pc:docMk/>
            <pc:sldMk cId="1884880695" sldId="268"/>
            <ac:spMk id="3" creationId="{91F6553B-852A-69FA-448A-F1D511537B2A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1:58:15.885" v="828"/>
          <ac:spMkLst>
            <pc:docMk/>
            <pc:sldMk cId="1884880695" sldId="268"/>
            <ac:spMk id="6" creationId="{8BDEFE12-B901-117C-60CF-7F42D768836D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1:59:55.153" v="876"/>
          <ac:spMkLst>
            <pc:docMk/>
            <pc:sldMk cId="1884880695" sldId="268"/>
            <ac:spMk id="9" creationId="{92858CFD-0F3A-F341-FDE4-1F2EB28E4B65}"/>
          </ac:spMkLst>
        </pc:spChg>
        <pc:spChg chg="add del">
          <ac:chgData name="Wojtas Jan (STUD)" userId="S::01151523@pw.edu.pl::0d76d190-08f1-4354-8375-9b9854728a64" providerId="AD" clId="Web-{29169FA5-F5B7-4B94-8483-7656C7A29A09}" dt="2024-01-23T01:59:07.886" v="852"/>
          <ac:spMkLst>
            <pc:docMk/>
            <pc:sldMk cId="1884880695" sldId="268"/>
            <ac:spMk id="11" creationId="{0CBDA1B8-556D-C04F-9BD4-C93EF81D6711}"/>
          </ac:spMkLst>
        </pc:spChg>
        <pc:spChg chg="add mod">
          <ac:chgData name="Wojtas Jan (STUD)" userId="S::01151523@pw.edu.pl::0d76d190-08f1-4354-8375-9b9854728a64" providerId="AD" clId="Web-{29169FA5-F5B7-4B94-8483-7656C7A29A09}" dt="2024-01-23T01:59:53.184" v="875" actId="20577"/>
          <ac:spMkLst>
            <pc:docMk/>
            <pc:sldMk cId="1884880695" sldId="268"/>
            <ac:spMk id="13" creationId="{21BA8395-754B-3E15-31EB-1481B4352112}"/>
          </ac:spMkLst>
        </pc:spChg>
        <pc:picChg chg="add del mod ord">
          <ac:chgData name="Wojtas Jan (STUD)" userId="S::01151523@pw.edu.pl::0d76d190-08f1-4354-8375-9b9854728a64" providerId="AD" clId="Web-{29169FA5-F5B7-4B94-8483-7656C7A29A09}" dt="2024-01-23T01:58:14.854" v="827"/>
          <ac:picMkLst>
            <pc:docMk/>
            <pc:sldMk cId="1884880695" sldId="268"/>
            <ac:picMk id="4" creationId="{6DC9B22F-95F6-7C18-E123-437E4800DBF3}"/>
          </ac:picMkLst>
        </pc:picChg>
        <pc:picChg chg="add mod ord modCrop">
          <ac:chgData name="Wojtas Jan (STUD)" userId="S::01151523@pw.edu.pl::0d76d190-08f1-4354-8375-9b9854728a64" providerId="AD" clId="Web-{29169FA5-F5B7-4B94-8483-7656C7A29A09}" dt="2024-01-23T01:58:31.308" v="834" actId="1076"/>
          <ac:picMkLst>
            <pc:docMk/>
            <pc:sldMk cId="1884880695" sldId="268"/>
            <ac:picMk id="7" creationId="{3595C732-C7DC-76A7-4641-CEDC941BED15}"/>
          </ac:picMkLst>
        </pc:picChg>
        <pc:picChg chg="add mod modCrop">
          <ac:chgData name="Wojtas Jan (STUD)" userId="S::01151523@pw.edu.pl::0d76d190-08f1-4354-8375-9b9854728a64" providerId="AD" clId="Web-{29169FA5-F5B7-4B94-8483-7656C7A29A09}" dt="2024-01-23T02:00:17.137" v="884" actId="1076"/>
          <ac:picMkLst>
            <pc:docMk/>
            <pc:sldMk cId="1884880695" sldId="268"/>
            <ac:picMk id="14" creationId="{AB2C8262-E047-B75A-1AA7-4CAB792B0B69}"/>
          </ac:picMkLst>
        </pc:picChg>
      </pc:sldChg>
      <pc:sldChg chg="modSp new">
        <pc:chgData name="Wojtas Jan (STUD)" userId="S::01151523@pw.edu.pl::0d76d190-08f1-4354-8375-9b9854728a64" providerId="AD" clId="Web-{29169FA5-F5B7-4B94-8483-7656C7A29A09}" dt="2024-01-23T02:11:00.041" v="1060" actId="20577"/>
        <pc:sldMkLst>
          <pc:docMk/>
          <pc:sldMk cId="2845433034" sldId="269"/>
        </pc:sldMkLst>
        <pc:spChg chg="mod">
          <ac:chgData name="Wojtas Jan (STUD)" userId="S::01151523@pw.edu.pl::0d76d190-08f1-4354-8375-9b9854728a64" providerId="AD" clId="Web-{29169FA5-F5B7-4B94-8483-7656C7A29A09}" dt="2024-01-23T02:02:09.264" v="918" actId="20577"/>
          <ac:spMkLst>
            <pc:docMk/>
            <pc:sldMk cId="2845433034" sldId="269"/>
            <ac:spMk id="2" creationId="{25AF1653-5B5C-F465-BD75-942733729F4F}"/>
          </ac:spMkLst>
        </pc:spChg>
        <pc:spChg chg="mod">
          <ac:chgData name="Wojtas Jan (STUD)" userId="S::01151523@pw.edu.pl::0d76d190-08f1-4354-8375-9b9854728a64" providerId="AD" clId="Web-{29169FA5-F5B7-4B94-8483-7656C7A29A09}" dt="2024-01-23T02:11:00.041" v="1060" actId="20577"/>
          <ac:spMkLst>
            <pc:docMk/>
            <pc:sldMk cId="2845433034" sldId="269"/>
            <ac:spMk id="3" creationId="{79099BD9-48CF-D89C-C9EC-E58EFA33F431}"/>
          </ac:spMkLst>
        </pc:spChg>
      </pc:sldChg>
      <pc:sldChg chg="addSp delSp modSp new">
        <pc:chgData name="Wojtas Jan (STUD)" userId="S::01151523@pw.edu.pl::0d76d190-08f1-4354-8375-9b9854728a64" providerId="AD" clId="Web-{29169FA5-F5B7-4B94-8483-7656C7A29A09}" dt="2024-01-23T02:14:22.341" v="1126" actId="1076"/>
        <pc:sldMkLst>
          <pc:docMk/>
          <pc:sldMk cId="940120856" sldId="270"/>
        </pc:sldMkLst>
        <pc:spChg chg="mod">
          <ac:chgData name="Wojtas Jan (STUD)" userId="S::01151523@pw.edu.pl::0d76d190-08f1-4354-8375-9b9854728a64" providerId="AD" clId="Web-{29169FA5-F5B7-4B94-8483-7656C7A29A09}" dt="2024-01-23T02:13:10.043" v="1097" actId="1076"/>
          <ac:spMkLst>
            <pc:docMk/>
            <pc:sldMk cId="940120856" sldId="270"/>
            <ac:spMk id="2" creationId="{BA616E7C-4BCA-5EA4-7541-4A5E57642204}"/>
          </ac:spMkLst>
        </pc:spChg>
        <pc:spChg chg="del mod">
          <ac:chgData name="Wojtas Jan (STUD)" userId="S::01151523@pw.edu.pl::0d76d190-08f1-4354-8375-9b9854728a64" providerId="AD" clId="Web-{29169FA5-F5B7-4B94-8483-7656C7A29A09}" dt="2024-01-23T02:11:19.995" v="1066"/>
          <ac:spMkLst>
            <pc:docMk/>
            <pc:sldMk cId="940120856" sldId="270"/>
            <ac:spMk id="3" creationId="{E1089C9A-1086-BD64-256D-E0294438218F}"/>
          </ac:spMkLst>
        </pc:spChg>
        <pc:spChg chg="add del mod">
          <ac:chgData name="Wojtas Jan (STUD)" userId="S::01151523@pw.edu.pl::0d76d190-08f1-4354-8375-9b9854728a64" providerId="AD" clId="Web-{29169FA5-F5B7-4B94-8483-7656C7A29A09}" dt="2024-01-23T02:12:39.871" v="1090"/>
          <ac:spMkLst>
            <pc:docMk/>
            <pc:sldMk cId="940120856" sldId="270"/>
            <ac:spMk id="6" creationId="{01386DA4-E21F-FF72-87A2-56A3E47CACB6}"/>
          </ac:spMkLst>
        </pc:spChg>
        <pc:picChg chg="add del mod">
          <ac:chgData name="Wojtas Jan (STUD)" userId="S::01151523@pw.edu.pl::0d76d190-08f1-4354-8375-9b9854728a64" providerId="AD" clId="Web-{29169FA5-F5B7-4B94-8483-7656C7A29A09}" dt="2024-01-23T02:14:10.310" v="1120"/>
          <ac:picMkLst>
            <pc:docMk/>
            <pc:sldMk cId="940120856" sldId="270"/>
            <ac:picMk id="4" creationId="{0C5EF210-152A-45F6-3B08-BA13E2BE58C1}"/>
          </ac:picMkLst>
        </pc:picChg>
        <pc:picChg chg="add mod">
          <ac:chgData name="Wojtas Jan (STUD)" userId="S::01151523@pw.edu.pl::0d76d190-08f1-4354-8375-9b9854728a64" providerId="AD" clId="Web-{29169FA5-F5B7-4B94-8483-7656C7A29A09}" dt="2024-01-23T02:14:22.341" v="1126" actId="1076"/>
          <ac:picMkLst>
            <pc:docMk/>
            <pc:sldMk cId="940120856" sldId="270"/>
            <ac:picMk id="7" creationId="{11A0C947-AFB5-9AAB-96F0-F1C1A55CA015}"/>
          </ac:picMkLst>
        </pc:picChg>
      </pc:sldChg>
      <pc:sldChg chg="new del">
        <pc:chgData name="Wojtas Jan (STUD)" userId="S::01151523@pw.edu.pl::0d76d190-08f1-4354-8375-9b9854728a64" providerId="AD" clId="Web-{29169FA5-F5B7-4B94-8483-7656C7A29A09}" dt="2024-01-23T02:03:29.203" v="952"/>
        <pc:sldMkLst>
          <pc:docMk/>
          <pc:sldMk cId="3963618320" sldId="270"/>
        </pc:sldMkLst>
      </pc:sldChg>
      <pc:sldChg chg="addSp modSp new">
        <pc:chgData name="Wojtas Jan (STUD)" userId="S::01151523@pw.edu.pl::0d76d190-08f1-4354-8375-9b9854728a64" providerId="AD" clId="Web-{29169FA5-F5B7-4B94-8483-7656C7A29A09}" dt="2024-01-23T02:14:04.747" v="1119" actId="20577"/>
        <pc:sldMkLst>
          <pc:docMk/>
          <pc:sldMk cId="1697427459" sldId="271"/>
        </pc:sldMkLst>
        <pc:spChg chg="mod">
          <ac:chgData name="Wojtas Jan (STUD)" userId="S::01151523@pw.edu.pl::0d76d190-08f1-4354-8375-9b9854728a64" providerId="AD" clId="Web-{29169FA5-F5B7-4B94-8483-7656C7A29A09}" dt="2024-01-23T02:14:04.747" v="1119" actId="20577"/>
          <ac:spMkLst>
            <pc:docMk/>
            <pc:sldMk cId="1697427459" sldId="271"/>
            <ac:spMk id="2" creationId="{3690012B-CDEC-7886-A91B-78B82E5F25EC}"/>
          </ac:spMkLst>
        </pc:spChg>
        <pc:spChg chg="mod">
          <ac:chgData name="Wojtas Jan (STUD)" userId="S::01151523@pw.edu.pl::0d76d190-08f1-4354-8375-9b9854728a64" providerId="AD" clId="Web-{29169FA5-F5B7-4B94-8483-7656C7A29A09}" dt="2024-01-23T02:13:19.715" v="1099" actId="20577"/>
          <ac:spMkLst>
            <pc:docMk/>
            <pc:sldMk cId="1697427459" sldId="271"/>
            <ac:spMk id="3" creationId="{B179578D-8B9B-2E0C-6DC6-3A4F5E7B0FD1}"/>
          </ac:spMkLst>
        </pc:spChg>
        <pc:picChg chg="add">
          <ac:chgData name="Wojtas Jan (STUD)" userId="S::01151523@pw.edu.pl::0d76d190-08f1-4354-8375-9b9854728a64" providerId="AD" clId="Web-{29169FA5-F5B7-4B94-8483-7656C7A29A09}" dt="2024-01-23T02:13:20.247" v="1100"/>
          <ac:picMkLst>
            <pc:docMk/>
            <pc:sldMk cId="1697427459" sldId="271"/>
            <ac:picMk id="5" creationId="{403BD6EA-3C52-0F51-795F-993EE0336DB6}"/>
          </ac:picMkLst>
        </pc:picChg>
      </pc:sldChg>
      <pc:sldChg chg="addSp delSp modSp new mod setBg">
        <pc:chgData name="Wojtas Jan (STUD)" userId="S::01151523@pw.edu.pl::0d76d190-08f1-4354-8375-9b9854728a64" providerId="AD" clId="Web-{29169FA5-F5B7-4B94-8483-7656C7A29A09}" dt="2024-01-23T02:15:59.546" v="1142" actId="20577"/>
        <pc:sldMkLst>
          <pc:docMk/>
          <pc:sldMk cId="983662339" sldId="272"/>
        </pc:sldMkLst>
        <pc:spChg chg="mod">
          <ac:chgData name="Wojtas Jan (STUD)" userId="S::01151523@pw.edu.pl::0d76d190-08f1-4354-8375-9b9854728a64" providerId="AD" clId="Web-{29169FA5-F5B7-4B94-8483-7656C7A29A09}" dt="2024-01-23T02:15:59.546" v="1142" actId="20577"/>
          <ac:spMkLst>
            <pc:docMk/>
            <pc:sldMk cId="983662339" sldId="272"/>
            <ac:spMk id="2" creationId="{1B8FE594-F5D5-50D3-6EC1-711FC5979197}"/>
          </ac:spMkLst>
        </pc:spChg>
        <pc:spChg chg="del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3" creationId="{B74BE977-819F-2E67-5889-907E52544A9B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10" creationId="{9B0F7D69-D93C-4C38-A23D-76E000D691CD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12" creationId="{8CD419D4-EA9D-42D9-BF62-B07F0B7B672B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14" creationId="{1C6FEC9B-9608-4181-A9E5-A1B80E72021C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16" creationId="{AB1564ED-F26F-451D-97D6-A6EC3E83FD55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18" creationId="{0CA184B6-3482-4F43-87F0-BC765DCFD8A8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20" creationId="{6C869923-8380-4244-9548-802C330638A0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22" creationId="{C06255F2-BC67-4DDE-B34E-AC4BA21838CC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24" creationId="{55169443-FCCD-4C0A-8C69-18CD3FA0968D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26" creationId="{0DBF1ABE-8590-450D-BB49-BDDCCF3EEA9E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28" creationId="{96CB0275-66F1-4491-93B8-121D0C7176BF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30" creationId="{18D32C3D-8F76-4E99-BE56-0836CC38CC84}"/>
          </ac:spMkLst>
        </pc:spChg>
        <pc:spChg chg="add">
          <ac:chgData name="Wojtas Jan (STUD)" userId="S::01151523@pw.edu.pl::0d76d190-08f1-4354-8375-9b9854728a64" providerId="AD" clId="Web-{29169FA5-F5B7-4B94-8483-7656C7A29A09}" dt="2024-01-23T02:15:46.499" v="1140"/>
          <ac:spMkLst>
            <pc:docMk/>
            <pc:sldMk cId="983662339" sldId="272"/>
            <ac:spMk id="32" creationId="{70766076-46F5-42D5-A773-2B3BEF2B8B74}"/>
          </ac:spMkLst>
        </pc:spChg>
        <pc:picChg chg="add">
          <ac:chgData name="Wojtas Jan (STUD)" userId="S::01151523@pw.edu.pl::0d76d190-08f1-4354-8375-9b9854728a64" providerId="AD" clId="Web-{29169FA5-F5B7-4B94-8483-7656C7A29A09}" dt="2024-01-23T02:15:46.499" v="1140"/>
          <ac:picMkLst>
            <pc:docMk/>
            <pc:sldMk cId="983662339" sldId="272"/>
            <ac:picMk id="7" creationId="{3F0EF6E8-C056-F538-5922-08489BD1AE0F}"/>
          </ac:picMkLst>
        </pc:picChg>
      </pc:sldChg>
      <pc:sldMasterChg chg="del delSldLayout">
        <pc:chgData name="Wojtas Jan (STUD)" userId="S::01151523@pw.edu.pl::0d76d190-08f1-4354-8375-9b9854728a64" providerId="AD" clId="Web-{29169FA5-F5B7-4B94-8483-7656C7A29A09}" dt="2024-01-23T01:23:01.539" v="32"/>
        <pc:sldMasterMkLst>
          <pc:docMk/>
          <pc:sldMasterMk cId="3926633689" sldId="2147483648"/>
        </pc:sldMasterMkLst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Wojtas Jan (STUD)" userId="S::01151523@pw.edu.pl::0d76d190-08f1-4354-8375-9b9854728a64" providerId="AD" clId="Web-{29169FA5-F5B7-4B94-8483-7656C7A29A09}" dt="2024-01-23T01:23:01.539" v="32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Wojtas Jan (STUD)" userId="S::01151523@pw.edu.pl::0d76d190-08f1-4354-8375-9b9854728a64" providerId="AD" clId="Web-{29169FA5-F5B7-4B94-8483-7656C7A29A09}" dt="2024-01-23T01:24:56.369" v="65"/>
        <pc:sldMasterMkLst>
          <pc:docMk/>
          <pc:sldMasterMk cId="3435368868" sldId="2147483686"/>
        </pc:sldMasterMkLst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1630471074" sldId="2147483675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2023492556" sldId="2147483676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506923793" sldId="2147483677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1381284877" sldId="2147483678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245082823" sldId="2147483679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4013649433" sldId="2147483680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3127921568" sldId="2147483681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4272201663" sldId="2147483682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2660325909" sldId="2147483683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659858618" sldId="2147483684"/>
          </pc:sldLayoutMkLst>
        </pc:sldLayoutChg>
        <pc:sldLayoutChg chg="add del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435368868" sldId="2147483686"/>
            <pc:sldLayoutMk cId="3738817811" sldId="2147483685"/>
          </pc:sldLayoutMkLst>
        </pc:sldLayoutChg>
      </pc:sldMasterChg>
      <pc:sldMasterChg chg="add addSldLayout">
        <pc:chgData name="Wojtas Jan (STUD)" userId="S::01151523@pw.edu.pl::0d76d190-08f1-4354-8375-9b9854728a64" providerId="AD" clId="Web-{29169FA5-F5B7-4B94-8483-7656C7A29A09}" dt="2024-01-23T01:24:56.369" v="65"/>
        <pc:sldMasterMkLst>
          <pc:docMk/>
          <pc:sldMasterMk cId="3354907974" sldId="2147483736"/>
        </pc:sldMasterMkLst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3958388740" sldId="2147483725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1124408562" sldId="2147483726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1602277682" sldId="2147483727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1926463085" sldId="2147483728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2481487605" sldId="2147483729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1875220669" sldId="2147483730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170830723" sldId="2147483731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121170888" sldId="2147483732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3121835890" sldId="2147483733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944707585" sldId="2147483734"/>
          </pc:sldLayoutMkLst>
        </pc:sldLayoutChg>
        <pc:sldLayoutChg chg="add">
          <pc:chgData name="Wojtas Jan (STUD)" userId="S::01151523@pw.edu.pl::0d76d190-08f1-4354-8375-9b9854728a64" providerId="AD" clId="Web-{29169FA5-F5B7-4B94-8483-7656C7A29A09}" dt="2024-01-23T01:24:56.369" v="65"/>
          <pc:sldLayoutMkLst>
            <pc:docMk/>
            <pc:sldMasterMk cId="3354907974" sldId="2147483736"/>
            <pc:sldLayoutMk cId="2330664908" sldId="2147483735"/>
          </pc:sldLayoutMkLst>
        </pc:sldLayoutChg>
      </pc:sldMasterChg>
    </pc:docChg>
  </pc:docChgLst>
  <pc:docChgLst>
    <pc:chgData name="Wojtas Jan (STUD)" userId="S::01151523@pw.edu.pl::0d76d190-08f1-4354-8375-9b9854728a64" providerId="AD" clId="Web-{DE183E2F-AA9C-913E-B42A-5834C7E16E34}"/>
    <pc:docChg chg="modSld sldOrd">
      <pc:chgData name="Wojtas Jan (STUD)" userId="S::01151523@pw.edu.pl::0d76d190-08f1-4354-8375-9b9854728a64" providerId="AD" clId="Web-{DE183E2F-AA9C-913E-B42A-5834C7E16E34}" dt="2024-01-23T13:48:15.591" v="1"/>
      <pc:docMkLst>
        <pc:docMk/>
      </pc:docMkLst>
      <pc:sldChg chg="modSp">
        <pc:chgData name="Wojtas Jan (STUD)" userId="S::01151523@pw.edu.pl::0d76d190-08f1-4354-8375-9b9854728a64" providerId="AD" clId="Web-{DE183E2F-AA9C-913E-B42A-5834C7E16E34}" dt="2024-01-23T13:17:50.946" v="0" actId="20577"/>
        <pc:sldMkLst>
          <pc:docMk/>
          <pc:sldMk cId="650317164" sldId="256"/>
        </pc:sldMkLst>
        <pc:spChg chg="mod">
          <ac:chgData name="Wojtas Jan (STUD)" userId="S::01151523@pw.edu.pl::0d76d190-08f1-4354-8375-9b9854728a64" providerId="AD" clId="Web-{DE183E2F-AA9C-913E-B42A-5834C7E16E34}" dt="2024-01-23T13:17:50.946" v="0" actId="20577"/>
          <ac:spMkLst>
            <pc:docMk/>
            <pc:sldMk cId="650317164" sldId="256"/>
            <ac:spMk id="2" creationId="{00000000-0000-0000-0000-000000000000}"/>
          </ac:spMkLst>
        </pc:spChg>
      </pc:sldChg>
      <pc:sldChg chg="ord">
        <pc:chgData name="Wojtas Jan (STUD)" userId="S::01151523@pw.edu.pl::0d76d190-08f1-4354-8375-9b9854728a64" providerId="AD" clId="Web-{DE183E2F-AA9C-913E-B42A-5834C7E16E34}" dt="2024-01-23T13:48:15.591" v="1"/>
        <pc:sldMkLst>
          <pc:docMk/>
          <pc:sldMk cId="32626735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3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3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66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8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7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0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rowd.com/challenges/spotify-million-playlist-dataset-challenge#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5864" y="866490"/>
            <a:ext cx="5274860" cy="30667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pl-PL" sz="3800" dirty="0">
                <a:ea typeface="+mj-lt"/>
                <a:cs typeface="Calibri Light"/>
              </a:rPr>
              <a:t>Beyond the </a:t>
            </a:r>
            <a:r>
              <a:rPr lang="pl-PL" sz="3800">
                <a:ea typeface="+mj-lt"/>
                <a:cs typeface="Calibri Light"/>
              </a:rPr>
              <a:t>playlists</a:t>
            </a:r>
            <a:r>
              <a:rPr lang="pl-PL" sz="3800" dirty="0">
                <a:ea typeface="+mj-lt"/>
                <a:cs typeface="Calibri Light"/>
              </a:rPr>
              <a:t>: </a:t>
            </a:r>
            <a:br>
              <a:rPr lang="pl-PL" sz="3800" dirty="0">
                <a:ea typeface="+mj-lt"/>
                <a:cs typeface="Calibri Light"/>
              </a:rPr>
            </a:br>
            <a:r>
              <a:rPr lang="pl-PL" sz="3800" err="1">
                <a:ea typeface="+mj-lt"/>
                <a:cs typeface="Calibri Light"/>
              </a:rPr>
              <a:t>Exploring</a:t>
            </a:r>
            <a:r>
              <a:rPr lang="pl-PL" sz="3800" dirty="0">
                <a:ea typeface="+mj-lt"/>
                <a:cs typeface="Calibri Light"/>
              </a:rPr>
              <a:t> the web </a:t>
            </a:r>
            <a:r>
              <a:rPr lang="pl-PL" sz="3800">
                <a:ea typeface="+mj-lt"/>
                <a:cs typeface="Calibri Light"/>
              </a:rPr>
              <a:t>of </a:t>
            </a:r>
            <a:r>
              <a:rPr lang="pl-PL" sz="3800" err="1">
                <a:ea typeface="+mj-lt"/>
                <a:cs typeface="Calibri Light"/>
              </a:rPr>
              <a:t>artists</a:t>
            </a:r>
            <a:r>
              <a:rPr lang="pl-PL" sz="3800">
                <a:ea typeface="+mj-lt"/>
                <a:cs typeface="Calibri Light"/>
              </a:rPr>
              <a:t> on </a:t>
            </a:r>
            <a:r>
              <a:rPr lang="pl-PL" sz="3800" err="1">
                <a:ea typeface="+mj-lt"/>
                <a:cs typeface="Calibri Light"/>
              </a:rPr>
              <a:t>Spotify</a:t>
            </a:r>
            <a:endParaRPr lang="pl-PL" sz="3800">
              <a:ea typeface="+mj-lt"/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82398" y="5391344"/>
            <a:ext cx="4542838" cy="597818"/>
          </a:xfrm>
        </p:spPr>
        <p:txBody>
          <a:bodyPr anchor="t">
            <a:normAutofit fontScale="92500" lnSpcReduction="10000"/>
          </a:bodyPr>
          <a:lstStyle/>
          <a:p>
            <a:r>
              <a:rPr lang="pl-PL" dirty="0"/>
              <a:t>Jan Wojtas</a:t>
            </a:r>
            <a:endParaRPr lang="pl-PL" dirty="0">
              <a:ea typeface="Meiryo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A36EC56-3634-DF7C-7898-4ADE66237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7" r="28494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8D2D4-3CFE-016E-8194-DEFAB8C6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a typeface="Meiryo"/>
              </a:rPr>
              <a:t>Community</a:t>
            </a:r>
            <a:r>
              <a:rPr lang="pl-PL" dirty="0">
                <a:ea typeface="Meiryo"/>
              </a:rPr>
              <a:t> 2: Pop (?)</a:t>
            </a:r>
            <a:endParaRPr lang="pl-PL" dirty="0"/>
          </a:p>
        </p:txBody>
      </p:sp>
      <p:pic>
        <p:nvPicPr>
          <p:cNvPr id="4" name="Symbol zastępczy zawartości 3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E69CA842-2286-DCD9-F57D-A11D1159C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86" y="2579595"/>
            <a:ext cx="10927921" cy="3661150"/>
          </a:xfrm>
        </p:spPr>
      </p:pic>
    </p:spTree>
    <p:extLst>
      <p:ext uri="{BB962C8B-B14F-4D97-AF65-F5344CB8AC3E}">
        <p14:creationId xmlns:p14="http://schemas.microsoft.com/office/powerpoint/2010/main" val="32626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F4AECBB-530C-10B2-BF22-CE50289F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4048139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/>
              <a:t>Community 1: Rap</a:t>
            </a:r>
          </a:p>
        </p:txBody>
      </p:sp>
      <p:pic>
        <p:nvPicPr>
          <p:cNvPr id="4" name="Symbol zastępczy zawartości 3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5C4F202F-4E3E-F8CD-A9BA-35A74A4A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94"/>
          <a:stretch/>
        </p:blipFill>
        <p:spPr>
          <a:xfrm>
            <a:off x="168203" y="380135"/>
            <a:ext cx="6536505" cy="62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9114A-6D2B-0B56-953C-5161CACD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4" y="580765"/>
            <a:ext cx="4267844" cy="1345269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ea typeface="Meiryo"/>
              </a:rPr>
              <a:t>Community</a:t>
            </a:r>
            <a:r>
              <a:rPr lang="pl-PL" dirty="0">
                <a:ea typeface="Meiryo"/>
              </a:rPr>
              <a:t> 3: </a:t>
            </a:r>
            <a:r>
              <a:rPr lang="pl-PL" dirty="0" err="1">
                <a:ea typeface="Meiryo"/>
              </a:rPr>
              <a:t>latin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american</a:t>
            </a:r>
            <a:r>
              <a:rPr lang="pl-PL" dirty="0">
                <a:ea typeface="Meiryo"/>
              </a:rPr>
              <a:t>, </a:t>
            </a:r>
            <a:r>
              <a:rPr lang="pl-PL" dirty="0" err="1">
                <a:ea typeface="Meiryo"/>
              </a:rPr>
              <a:t>spanish</a:t>
            </a:r>
            <a:endParaRPr lang="pl-PL" dirty="0" err="1"/>
          </a:p>
        </p:txBody>
      </p:sp>
      <p:pic>
        <p:nvPicPr>
          <p:cNvPr id="4" name="Symbol zastępczy zawartości 3" descr="Obraz zawierający diagram, mapa, linia&#10;&#10;Opis wygenerowany automatycznie">
            <a:extLst>
              <a:ext uri="{FF2B5EF4-FFF2-40B4-BE49-F238E27FC236}">
                <a16:creationId xmlns:a16="http://schemas.microsoft.com/office/drawing/2014/main" id="{82DD4249-17EA-0D85-1678-379C6E0E7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39" t="7525" r="4985" b="5305"/>
          <a:stretch/>
        </p:blipFill>
        <p:spPr>
          <a:xfrm>
            <a:off x="4575094" y="-3412"/>
            <a:ext cx="6924774" cy="6811799"/>
          </a:xfrm>
        </p:spPr>
      </p:pic>
    </p:spTree>
    <p:extLst>
      <p:ext uri="{BB962C8B-B14F-4D97-AF65-F5344CB8AC3E}">
        <p14:creationId xmlns:p14="http://schemas.microsoft.com/office/powerpoint/2010/main" val="245443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09B762-2679-FB38-6D3B-A786943C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6" y="610454"/>
            <a:ext cx="4030337" cy="1345269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ea typeface="Meiryo"/>
              </a:rPr>
              <a:t>Community</a:t>
            </a:r>
            <a:r>
              <a:rPr lang="pl-PL" dirty="0">
                <a:ea typeface="Meiryo"/>
              </a:rPr>
              <a:t> 4:</a:t>
            </a:r>
            <a:br>
              <a:rPr lang="pl-PL" dirty="0">
                <a:ea typeface="Meiryo"/>
              </a:rPr>
            </a:br>
            <a:r>
              <a:rPr lang="pl-PL" dirty="0" err="1">
                <a:ea typeface="Meiryo"/>
              </a:rPr>
              <a:t>Classical</a:t>
            </a:r>
            <a:r>
              <a:rPr lang="pl-PL" dirty="0">
                <a:ea typeface="Meiryo"/>
              </a:rPr>
              <a:t> </a:t>
            </a:r>
            <a:r>
              <a:rPr lang="pl-PL" dirty="0" err="1">
                <a:ea typeface="Meiryo"/>
              </a:rPr>
              <a:t>music</a:t>
            </a:r>
            <a:r>
              <a:rPr lang="pl-PL" dirty="0">
                <a:ea typeface="Meiryo"/>
              </a:rPr>
              <a:t>           </a:t>
            </a:r>
            <a:endParaRPr lang="pl-PL" dirty="0"/>
          </a:p>
        </p:txBody>
      </p:sp>
      <p:pic>
        <p:nvPicPr>
          <p:cNvPr id="7" name="Symbol zastępczy zawartości 6" descr="Obraz zawierający diagram, linia, trójkąt, origami&#10;&#10;Opis wygenerowany automatycznie">
            <a:extLst>
              <a:ext uri="{FF2B5EF4-FFF2-40B4-BE49-F238E27FC236}">
                <a16:creationId xmlns:a16="http://schemas.microsoft.com/office/drawing/2014/main" id="{3595C732-C7DC-76A7-4641-CEDC941B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17" b="3794"/>
          <a:stretch/>
        </p:blipFill>
        <p:spPr>
          <a:xfrm>
            <a:off x="774991" y="2282589"/>
            <a:ext cx="4974965" cy="4482798"/>
          </a:xfrm>
        </p:spPr>
      </p:pic>
      <p:sp>
        <p:nvSpPr>
          <p:cNvPr id="13" name="Tytuł 1">
            <a:extLst>
              <a:ext uri="{FF2B5EF4-FFF2-40B4-BE49-F238E27FC236}">
                <a16:creationId xmlns:a16="http://schemas.microsoft.com/office/drawing/2014/main" id="{21BA8395-754B-3E15-31EB-1481B4352112}"/>
              </a:ext>
            </a:extLst>
          </p:cNvPr>
          <p:cNvSpPr txBox="1">
            <a:spLocks/>
          </p:cNvSpPr>
          <p:nvPr/>
        </p:nvSpPr>
        <p:spPr>
          <a:xfrm>
            <a:off x="6654536" y="89920"/>
            <a:ext cx="5069427" cy="198851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 err="1">
                <a:ea typeface="Meiryo"/>
              </a:rPr>
              <a:t>Community</a:t>
            </a:r>
            <a:r>
              <a:rPr lang="pl-PL" sz="2800" dirty="0">
                <a:ea typeface="Meiryo"/>
              </a:rPr>
              <a:t> 5:</a:t>
            </a:r>
            <a:br>
              <a:rPr lang="pl-PL" sz="2800" dirty="0">
                <a:ea typeface="Meiryo"/>
              </a:rPr>
            </a:br>
            <a:r>
              <a:rPr lang="pl-PL" sz="2800" dirty="0">
                <a:ea typeface="Meiryo"/>
              </a:rPr>
              <a:t>Country, rock and </a:t>
            </a:r>
            <a:r>
              <a:rPr lang="pl-PL" sz="2800" dirty="0" err="1">
                <a:ea typeface="Meiryo"/>
              </a:rPr>
              <a:t>folk</a:t>
            </a:r>
            <a:r>
              <a:rPr lang="pl-PL" sz="2800" dirty="0">
                <a:ea typeface="Meiryo"/>
              </a:rPr>
              <a:t> </a:t>
            </a:r>
            <a:r>
              <a:rPr lang="pl-PL" sz="2800" dirty="0" err="1">
                <a:ea typeface="Meiryo"/>
              </a:rPr>
              <a:t>fusion</a:t>
            </a:r>
            <a:r>
              <a:rPr lang="pl-PL" sz="2800" dirty="0">
                <a:ea typeface="Meiryo"/>
              </a:rPr>
              <a:t> </a:t>
            </a:r>
            <a:r>
              <a:rPr lang="pl-PL" dirty="0">
                <a:ea typeface="Meiryo"/>
              </a:rPr>
              <a:t>          </a:t>
            </a:r>
            <a:endParaRPr lang="pl-PL" dirty="0"/>
          </a:p>
        </p:txBody>
      </p:sp>
      <p:pic>
        <p:nvPicPr>
          <p:cNvPr id="14" name="Obraz 13" descr="Obraz zawierający linia, diagram, Wykres, tekst&#10;&#10;Opis wygenerowany automatycznie">
            <a:extLst>
              <a:ext uri="{FF2B5EF4-FFF2-40B4-BE49-F238E27FC236}">
                <a16:creationId xmlns:a16="http://schemas.microsoft.com/office/drawing/2014/main" id="{AB2C8262-E047-B75A-1AA7-4CAB792B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6" r="-146"/>
          <a:stretch/>
        </p:blipFill>
        <p:spPr>
          <a:xfrm>
            <a:off x="6496234" y="2286000"/>
            <a:ext cx="4741359" cy="44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8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AF1653-5B5C-F465-BD75-94273372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Meiryo"/>
              </a:rPr>
              <a:t>Artist </a:t>
            </a:r>
            <a:r>
              <a:rPr lang="pl-PL" dirty="0" err="1">
                <a:ea typeface="Meiryo"/>
              </a:rPr>
              <a:t>recommendation</a:t>
            </a:r>
            <a:r>
              <a:rPr lang="pl-PL" dirty="0">
                <a:ea typeface="Meiryo"/>
              </a:rPr>
              <a:t> system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099BD9-48CF-D89C-C9EC-E58EFA33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dirty="0" err="1">
                <a:ea typeface="Meiryo"/>
              </a:rPr>
              <a:t>Two</a:t>
            </a:r>
            <a:r>
              <a:rPr lang="pl-PL" dirty="0">
                <a:ea typeface="Meiryo"/>
              </a:rPr>
              <a:t> </a:t>
            </a:r>
            <a:r>
              <a:rPr lang="pl-PL" dirty="0" err="1">
                <a:ea typeface="Meiryo"/>
              </a:rPr>
              <a:t>custom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playlists</a:t>
            </a:r>
            <a:r>
              <a:rPr lang="pl-PL" dirty="0">
                <a:ea typeface="Meiryo"/>
              </a:rPr>
              <a:t>, with 5 </a:t>
            </a:r>
            <a:r>
              <a:rPr lang="pl-PL" dirty="0" err="1">
                <a:ea typeface="Meiryo"/>
              </a:rPr>
              <a:t>artists</a:t>
            </a:r>
            <a:r>
              <a:rPr lang="pl-PL" dirty="0">
                <a:ea typeface="Meiryo"/>
              </a:rPr>
              <a:t> in </a:t>
            </a:r>
            <a:r>
              <a:rPr lang="pl-PL" dirty="0" err="1">
                <a:ea typeface="Meiryo"/>
              </a:rPr>
              <a:t>each</a:t>
            </a:r>
            <a:r>
              <a:rPr lang="pl-PL" dirty="0">
                <a:ea typeface="Meiryo"/>
              </a:rPr>
              <a:t> one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dirty="0" err="1">
                <a:ea typeface="Meiryo"/>
              </a:rPr>
              <a:t>Recommendation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based</a:t>
            </a:r>
            <a:r>
              <a:rPr lang="pl-PL" dirty="0">
                <a:ea typeface="Meiryo"/>
              </a:rPr>
              <a:t> on </a:t>
            </a:r>
            <a:r>
              <a:rPr lang="pl-PL" dirty="0" err="1">
                <a:ea typeface="Meiryo"/>
              </a:rPr>
              <a:t>Jaccard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Coefficient</a:t>
            </a:r>
            <a:r>
              <a:rPr lang="pl-PL" dirty="0">
                <a:ea typeface="Meiryo"/>
              </a:rPr>
              <a:t>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dirty="0" err="1">
                <a:ea typeface="Meiryo"/>
              </a:rPr>
              <a:t>Similarity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between</a:t>
            </a:r>
            <a:r>
              <a:rPr lang="pl-PL" dirty="0">
                <a:ea typeface="Meiryo"/>
              </a:rPr>
              <a:t> set of </a:t>
            </a:r>
            <a:r>
              <a:rPr lang="pl-PL" dirty="0" err="1">
                <a:ea typeface="Meiryo"/>
              </a:rPr>
              <a:t>neighbors</a:t>
            </a:r>
            <a:r>
              <a:rPr lang="pl-PL" dirty="0">
                <a:ea typeface="Meiryo"/>
              </a:rPr>
              <a:t> of </a:t>
            </a:r>
            <a:r>
              <a:rPr lang="pl-PL" dirty="0" err="1">
                <a:ea typeface="Meiryo"/>
              </a:rPr>
              <a:t>given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node</a:t>
            </a:r>
            <a:r>
              <a:rPr lang="pl-PL" dirty="0">
                <a:ea typeface="Meiryo"/>
              </a:rPr>
              <a:t> and the </a:t>
            </a:r>
            <a:r>
              <a:rPr lang="pl-PL" dirty="0" err="1">
                <a:ea typeface="Meiryo"/>
              </a:rPr>
              <a:t>custom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playlist</a:t>
            </a:r>
            <a:r>
              <a:rPr lang="pl-PL" dirty="0">
                <a:ea typeface="Meiryo"/>
              </a:rPr>
              <a:t>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dirty="0">
                <a:ea typeface="Meiryo"/>
              </a:rPr>
              <a:t>With and </a:t>
            </a:r>
            <a:r>
              <a:rPr lang="pl-PL" dirty="0" err="1">
                <a:ea typeface="Meiryo"/>
              </a:rPr>
              <a:t>without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consideration</a:t>
            </a:r>
            <a:r>
              <a:rPr lang="pl-PL" dirty="0">
                <a:ea typeface="Meiryo"/>
              </a:rPr>
              <a:t> of </a:t>
            </a:r>
            <a:r>
              <a:rPr lang="pl-PL" dirty="0" err="1">
                <a:ea typeface="Meiryo"/>
              </a:rPr>
              <a:t>edge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284543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616E7C-4BCA-5EA4-7541-4A5E5764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91" y="689623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pl-PL" dirty="0">
                <a:ea typeface="Meiryo"/>
              </a:rPr>
              <a:t>Pop (rock) </a:t>
            </a:r>
            <a:r>
              <a:rPr lang="pl-PL" dirty="0" err="1">
                <a:ea typeface="Meiryo"/>
              </a:rPr>
              <a:t>playlist</a:t>
            </a:r>
            <a:r>
              <a:rPr lang="pl-PL" dirty="0">
                <a:ea typeface="Meiryo"/>
              </a:rPr>
              <a:t>: </a:t>
            </a:r>
            <a:br>
              <a:rPr lang="pl-PL" dirty="0">
                <a:ea typeface="Meiryo"/>
              </a:rPr>
            </a:br>
            <a:r>
              <a:rPr lang="pl-PL" dirty="0" err="1">
                <a:ea typeface="Meiryo"/>
              </a:rPr>
              <a:t>Maroon</a:t>
            </a:r>
            <a:r>
              <a:rPr lang="pl-PL" dirty="0">
                <a:ea typeface="Meiryo"/>
              </a:rPr>
              <a:t> 5, Ed </a:t>
            </a:r>
            <a:r>
              <a:rPr lang="pl-PL" dirty="0" err="1">
                <a:ea typeface="Meiryo"/>
              </a:rPr>
              <a:t>Sheeran</a:t>
            </a:r>
            <a:r>
              <a:rPr lang="pl-PL" dirty="0">
                <a:ea typeface="Meiryo"/>
              </a:rPr>
              <a:t>, </a:t>
            </a:r>
            <a:r>
              <a:rPr lang="pl-PL" dirty="0" err="1">
                <a:ea typeface="Meiryo"/>
              </a:rPr>
              <a:t>Imagine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Dragons</a:t>
            </a:r>
            <a:r>
              <a:rPr lang="pl-PL" dirty="0">
                <a:ea typeface="Meiryo"/>
              </a:rPr>
              <a:t>, </a:t>
            </a:r>
            <a:r>
              <a:rPr lang="pl-PL" dirty="0" err="1">
                <a:ea typeface="Meiryo"/>
              </a:rPr>
              <a:t>Twenty</a:t>
            </a:r>
            <a:r>
              <a:rPr lang="pl-PL" dirty="0">
                <a:ea typeface="Meiryo"/>
              </a:rPr>
              <a:t> One </a:t>
            </a:r>
            <a:r>
              <a:rPr lang="pl-PL" dirty="0" err="1">
                <a:ea typeface="Meiryo"/>
              </a:rPr>
              <a:t>Pilots</a:t>
            </a:r>
            <a:endParaRPr lang="pl-PL" dirty="0" err="1"/>
          </a:p>
        </p:txBody>
      </p:sp>
      <p:pic>
        <p:nvPicPr>
          <p:cNvPr id="7" name="Obraz 6" descr="Obraz zawierający tekst, zrzut ekranu, Wykres, diagram&#10;&#10;Opis wygenerowany automatycznie">
            <a:extLst>
              <a:ext uri="{FF2B5EF4-FFF2-40B4-BE49-F238E27FC236}">
                <a16:creationId xmlns:a16="http://schemas.microsoft.com/office/drawing/2014/main" id="{11A0C947-AFB5-9AAB-96F0-F1C1A55C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59" y="2457943"/>
            <a:ext cx="8889919" cy="42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90012B-CDEC-7886-A91B-78B82E5F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a typeface="Meiryo"/>
              </a:rPr>
              <a:t>Rap </a:t>
            </a:r>
            <a:r>
              <a:rPr lang="pl-PL" dirty="0" err="1">
                <a:ea typeface="Meiryo"/>
              </a:rPr>
              <a:t>playlist</a:t>
            </a:r>
            <a:r>
              <a:rPr lang="pl-PL" dirty="0">
                <a:ea typeface="Meiryo"/>
              </a:rPr>
              <a:t>:</a:t>
            </a:r>
            <a:br>
              <a:rPr lang="pl-PL" dirty="0">
                <a:ea typeface="Meiryo"/>
              </a:rPr>
            </a:br>
            <a:r>
              <a:rPr lang="pl-PL" dirty="0" err="1">
                <a:ea typeface="Meiryo"/>
              </a:rPr>
              <a:t>Eminem</a:t>
            </a:r>
            <a:r>
              <a:rPr lang="pl-PL" dirty="0">
                <a:ea typeface="Meiryo"/>
              </a:rPr>
              <a:t>, Drake, </a:t>
            </a:r>
            <a:r>
              <a:rPr lang="pl-PL" dirty="0" err="1">
                <a:ea typeface="Meiryo"/>
              </a:rPr>
              <a:t>Kendrick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Lamar</a:t>
            </a:r>
            <a:r>
              <a:rPr lang="pl-PL" dirty="0">
                <a:ea typeface="Meiryo"/>
              </a:rPr>
              <a:t>, </a:t>
            </a:r>
            <a:r>
              <a:rPr lang="pl-PL" dirty="0" err="1">
                <a:ea typeface="Meiryo"/>
              </a:rPr>
              <a:t>Travis</a:t>
            </a:r>
            <a:r>
              <a:rPr lang="pl-PL" dirty="0">
                <a:ea typeface="Meiryo"/>
              </a:rPr>
              <a:t> Scott, J. Cole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79578D-8B9B-2E0C-6DC6-3A4F5E7B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endParaRPr lang="pl-PL" dirty="0">
              <a:ea typeface="Meiryo"/>
            </a:endParaRPr>
          </a:p>
        </p:txBody>
      </p:sp>
      <p:pic>
        <p:nvPicPr>
          <p:cNvPr id="5" name="Obraz 4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403BD6EA-3C52-0F51-795F-993EE033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2458564"/>
            <a:ext cx="10173072" cy="43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2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8FE594-F5D5-50D3-6EC1-711FC597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attention!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F0EF6E8-C056-F538-5922-08489BD1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124F66-D116-10ED-9478-BD578E62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a typeface="Meiryo"/>
              </a:rPr>
              <a:t>About</a:t>
            </a:r>
            <a:r>
              <a:rPr lang="pl-PL" dirty="0">
                <a:ea typeface="Meiryo"/>
              </a:rPr>
              <a:t> the </a:t>
            </a:r>
            <a:r>
              <a:rPr lang="pl-PL" dirty="0" err="1">
                <a:ea typeface="Meiryo"/>
              </a:rPr>
              <a:t>project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F70BD4-1710-C16B-918F-99BAA9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95789"/>
          </a:xfrm>
        </p:spPr>
        <p:txBody>
          <a:bodyPr vert="horz" lIns="109728" tIns="109728" rIns="109728" bIns="91440" rtlCol="0" anchor="t">
            <a:normAutofit fontScale="92500"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err="1">
                <a:ea typeface="Meiryo"/>
              </a:rPr>
              <a:t>Spotify</a:t>
            </a:r>
            <a:r>
              <a:rPr lang="pl-PL" dirty="0">
                <a:ea typeface="Meiryo"/>
              </a:rPr>
              <a:t> data set from 2017 (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https://www.aicrowd.com/challenges/spotify-million-playlist-dataset-challenge#dataset</a:t>
            </a:r>
            <a:r>
              <a:rPr lang="pl-PL" dirty="0">
                <a:ea typeface="Meiryo"/>
              </a:rPr>
              <a:t>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dirty="0">
                <a:ea typeface="Meiryo"/>
              </a:rPr>
              <a:t>1 milion </a:t>
            </a:r>
            <a:r>
              <a:rPr lang="pl-PL" dirty="0" err="1">
                <a:ea typeface="Meiryo"/>
              </a:rPr>
              <a:t>playlists</a:t>
            </a:r>
            <a:r>
              <a:rPr lang="pl-PL" dirty="0">
                <a:ea typeface="Meiryo"/>
              </a:rPr>
              <a:t> with </a:t>
            </a:r>
            <a:r>
              <a:rPr lang="pl-PL" dirty="0" err="1">
                <a:ea typeface="Meiryo"/>
              </a:rPr>
              <a:t>different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artists</a:t>
            </a:r>
            <a:r>
              <a:rPr lang="pl-PL" dirty="0">
                <a:ea typeface="Meiryo"/>
              </a:rPr>
              <a:t> and </a:t>
            </a:r>
            <a:r>
              <a:rPr lang="pl-PL" dirty="0" err="1">
                <a:ea typeface="Meiryo"/>
              </a:rPr>
              <a:t>songs</a:t>
            </a:r>
            <a:endParaRPr lang="pl-PL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err="1">
                <a:ea typeface="Meiryo"/>
              </a:rPr>
              <a:t>Considered</a:t>
            </a:r>
            <a:r>
              <a:rPr lang="pl-PL" dirty="0">
                <a:ea typeface="Meiryo"/>
              </a:rPr>
              <a:t> network: co-</a:t>
            </a:r>
            <a:r>
              <a:rPr lang="pl-PL" err="1">
                <a:ea typeface="Meiryo"/>
              </a:rPr>
              <a:t>occurrence</a:t>
            </a:r>
            <a:r>
              <a:rPr lang="pl-PL" dirty="0">
                <a:ea typeface="Meiryo"/>
              </a:rPr>
              <a:t> network of </a:t>
            </a:r>
            <a:r>
              <a:rPr lang="pl-PL" err="1">
                <a:ea typeface="Meiryo"/>
              </a:rPr>
              <a:t>artists</a:t>
            </a:r>
            <a:r>
              <a:rPr lang="pl-PL" dirty="0">
                <a:ea typeface="Meiryo"/>
              </a:rPr>
              <a:t> (</a:t>
            </a:r>
            <a:r>
              <a:rPr lang="pl-PL" err="1">
                <a:ea typeface="Meiryo"/>
              </a:rPr>
              <a:t>inspiration</a:t>
            </a:r>
            <a:r>
              <a:rPr lang="pl-PL" dirty="0">
                <a:ea typeface="Meiryo"/>
              </a:rPr>
              <a:t> from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https://medium.com/@jonatas.santos.700/spotify-network-analysis-e79acb5f8359</a:t>
            </a:r>
            <a:r>
              <a:rPr lang="pl-PL" dirty="0">
                <a:ea typeface="Meiryo"/>
              </a:rPr>
              <a:t>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dirty="0" err="1">
                <a:ea typeface="Meiryo"/>
              </a:rPr>
              <a:t>Artists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are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nodes</a:t>
            </a:r>
            <a:r>
              <a:rPr lang="pl-PL" dirty="0">
                <a:ea typeface="Meiryo"/>
              </a:rPr>
              <a:t> of the network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dirty="0">
                <a:ea typeface="Meiryo"/>
              </a:rPr>
              <a:t>Edge </a:t>
            </a:r>
            <a:r>
              <a:rPr lang="pl-PL" err="1">
                <a:ea typeface="Meiryo"/>
              </a:rPr>
              <a:t>exists</a:t>
            </a:r>
            <a:r>
              <a:rPr lang="pl-PL" dirty="0">
                <a:ea typeface="Meiryo"/>
              </a:rPr>
              <a:t> </a:t>
            </a:r>
            <a:r>
              <a:rPr lang="pl-PL" err="1">
                <a:ea typeface="Meiryo"/>
              </a:rPr>
              <a:t>between</a:t>
            </a:r>
            <a:r>
              <a:rPr lang="pl-PL" dirty="0">
                <a:ea typeface="Meiryo"/>
              </a:rPr>
              <a:t> </a:t>
            </a:r>
            <a:r>
              <a:rPr lang="pl-PL" err="1">
                <a:ea typeface="Meiryo"/>
              </a:rPr>
              <a:t>two</a:t>
            </a:r>
            <a:r>
              <a:rPr lang="pl-PL" dirty="0">
                <a:ea typeface="Meiryo"/>
              </a:rPr>
              <a:t> </a:t>
            </a:r>
            <a:r>
              <a:rPr lang="pl-PL" err="1">
                <a:ea typeface="Meiryo"/>
              </a:rPr>
              <a:t>artists</a:t>
            </a:r>
            <a:r>
              <a:rPr lang="pl-PL" dirty="0">
                <a:ea typeface="Meiryo"/>
              </a:rPr>
              <a:t>, </a:t>
            </a:r>
            <a:r>
              <a:rPr lang="pl-PL" err="1">
                <a:ea typeface="Meiryo"/>
              </a:rPr>
              <a:t>if</a:t>
            </a:r>
            <a:r>
              <a:rPr lang="pl-PL" dirty="0">
                <a:ea typeface="Meiryo"/>
              </a:rPr>
              <a:t> </a:t>
            </a:r>
            <a:r>
              <a:rPr lang="pl-PL" err="1">
                <a:ea typeface="Meiryo"/>
              </a:rPr>
              <a:t>they</a:t>
            </a:r>
            <a:r>
              <a:rPr lang="pl-PL" dirty="0">
                <a:ea typeface="Meiryo"/>
              </a:rPr>
              <a:t> </a:t>
            </a:r>
            <a:r>
              <a:rPr lang="pl-PL" err="1">
                <a:ea typeface="Meiryo"/>
              </a:rPr>
              <a:t>appear</a:t>
            </a:r>
            <a:r>
              <a:rPr lang="pl-PL" dirty="0">
                <a:ea typeface="Meiryo"/>
              </a:rPr>
              <a:t> in the same </a:t>
            </a:r>
            <a:r>
              <a:rPr lang="pl-PL" err="1">
                <a:ea typeface="Meiryo"/>
              </a:rPr>
              <a:t>playlist</a:t>
            </a:r>
            <a:r>
              <a:rPr lang="pl-PL" dirty="0">
                <a:ea typeface="Meiryo"/>
              </a:rPr>
              <a:t> (</a:t>
            </a:r>
            <a:r>
              <a:rPr lang="pl-PL" err="1">
                <a:ea typeface="Meiryo"/>
              </a:rPr>
              <a:t>weight</a:t>
            </a:r>
            <a:r>
              <a:rPr lang="pl-PL" dirty="0">
                <a:ea typeface="Meiryo"/>
              </a:rPr>
              <a:t> of the </a:t>
            </a:r>
            <a:r>
              <a:rPr lang="pl-PL" err="1">
                <a:ea typeface="Meiryo"/>
              </a:rPr>
              <a:t>edge</a:t>
            </a:r>
            <a:r>
              <a:rPr lang="pl-PL" dirty="0">
                <a:ea typeface="Meiryo"/>
              </a:rPr>
              <a:t> </a:t>
            </a:r>
            <a:r>
              <a:rPr lang="pl-PL" err="1">
                <a:ea typeface="Meiryo"/>
              </a:rPr>
              <a:t>is</a:t>
            </a:r>
            <a:r>
              <a:rPr lang="pl-PL" dirty="0">
                <a:ea typeface="Meiryo"/>
              </a:rPr>
              <a:t> </a:t>
            </a:r>
            <a:r>
              <a:rPr lang="pl-PL" err="1">
                <a:ea typeface="Meiryo"/>
              </a:rPr>
              <a:t>number</a:t>
            </a:r>
            <a:r>
              <a:rPr lang="pl-PL" dirty="0">
                <a:ea typeface="Meiryo"/>
              </a:rPr>
              <a:t> of </a:t>
            </a:r>
            <a:r>
              <a:rPr lang="pl-PL" err="1">
                <a:ea typeface="Meiryo"/>
              </a:rPr>
              <a:t>such</a:t>
            </a:r>
            <a:r>
              <a:rPr lang="pl-PL" dirty="0">
                <a:ea typeface="Meiryo"/>
              </a:rPr>
              <a:t> co-</a:t>
            </a:r>
            <a:r>
              <a:rPr lang="pl-PL" err="1">
                <a:ea typeface="Meiryo"/>
              </a:rPr>
              <a:t>occurrences</a:t>
            </a:r>
            <a:r>
              <a:rPr lang="pl-PL" dirty="0">
                <a:ea typeface="Meiry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42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6F46DA-FA69-0238-31F1-422E188B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Meiryo"/>
              </a:rPr>
              <a:t>Network </a:t>
            </a:r>
            <a:r>
              <a:rPr lang="pl-PL" dirty="0" err="1">
                <a:ea typeface="Meiryo"/>
              </a:rPr>
              <a:t>metrics</a:t>
            </a:r>
            <a:endParaRPr lang="pl-PL" dirty="0" err="1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6C886E8-0587-584A-7A91-9B5FDA799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881607"/>
              </p:ext>
            </p:extLst>
          </p:nvPr>
        </p:nvGraphicFramePr>
        <p:xfrm>
          <a:off x="1920875" y="2312988"/>
          <a:ext cx="8769350" cy="33375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4675">
                  <a:extLst>
                    <a:ext uri="{9D8B030D-6E8A-4147-A177-3AD203B41FA5}">
                      <a16:colId xmlns:a16="http://schemas.microsoft.com/office/drawing/2014/main" val="2014324836"/>
                    </a:ext>
                  </a:extLst>
                </a:gridCol>
                <a:gridCol w="4384675">
                  <a:extLst>
                    <a:ext uri="{9D8B030D-6E8A-4147-A177-3AD203B41FA5}">
                      <a16:colId xmlns:a16="http://schemas.microsoft.com/office/drawing/2014/main" val="262675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4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Number</a:t>
                      </a:r>
                      <a:r>
                        <a:rPr lang="pl-PL" dirty="0"/>
                        <a:t> of </a:t>
                      </a:r>
                      <a:r>
                        <a:rPr lang="pl-PL" dirty="0" err="1"/>
                        <a:t>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Number</a:t>
                      </a:r>
                      <a:r>
                        <a:rPr lang="pl-PL" dirty="0"/>
                        <a:t> of </a:t>
                      </a:r>
                      <a:r>
                        <a:rPr lang="pl-PL" dirty="0" err="1"/>
                        <a:t>edges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458331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67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Average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436.5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2082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 err="1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7214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 err="1"/>
                        <a:t>Average</a:t>
                      </a:r>
                      <a:r>
                        <a:rPr lang="pl-PL" dirty="0"/>
                        <a:t> </a:t>
                      </a:r>
                      <a:r>
                        <a:rPr lang="pl-PL" dirty="0" err="1"/>
                        <a:t>shortest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1.84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3987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 err="1"/>
                        <a:t>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4380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 err="1"/>
                        <a:t>Assortativity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-0.075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14756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Clustering </a:t>
                      </a:r>
                      <a:r>
                        <a:rPr lang="pl-PL" dirty="0" err="1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71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6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ymbol zastępczy zawartości 7" descr="Obraz zawierający tekst, zrzut ekranu, Wielobarwność, Czcionka&#10;&#10;Opis wygenerowany automatycznie">
            <a:extLst>
              <a:ext uri="{FF2B5EF4-FFF2-40B4-BE49-F238E27FC236}">
                <a16:creationId xmlns:a16="http://schemas.microsoft.com/office/drawing/2014/main" id="{16BF423E-AC02-11BD-7B01-A16374E06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5" r="138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Symbol zastępczy zawartości 3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EF565F54-F4C1-7BBE-0FC4-DBE70391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96" y="916674"/>
            <a:ext cx="6379055" cy="50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5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Symbol zastępczy zawartości 3" descr="Obraz zawierający bezkręgowiec, szkarłupnie&#10;&#10;Opis wygenerowany automatycznie">
            <a:extLst>
              <a:ext uri="{FF2B5EF4-FFF2-40B4-BE49-F238E27FC236}">
                <a16:creationId xmlns:a16="http://schemas.microsoft.com/office/drawing/2014/main" id="{D6FDC371-108F-2980-16B7-4EB3EF948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88" r="1" b="11847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F00B159-758F-DDDD-AFD4-C2FCFF55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pl-PL" dirty="0" err="1">
                <a:ea typeface="Meiryo"/>
              </a:rPr>
              <a:t>Largest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connected</a:t>
            </a:r>
            <a:r>
              <a:rPr lang="pl-PL" dirty="0">
                <a:ea typeface="Meiryo"/>
              </a:rPr>
              <a:t> component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64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Obraz 1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E042856F-6A1F-69E9-0AF5-CA8BAF6DF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" r="1" b="2908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9D36016-51B3-2F21-6262-D22DFE46F01C}"/>
              </a:ext>
            </a:extLst>
          </p:cNvPr>
          <p:cNvSpPr txBox="1"/>
          <p:nvPr/>
        </p:nvSpPr>
        <p:spPr>
          <a:xfrm>
            <a:off x="8264433" y="1854616"/>
            <a:ext cx="3633747" cy="2592125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200 edges</a:t>
            </a: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b="1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 nodes – highest       pagerank score</a:t>
            </a: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31CB7E-8563-421A-CA2C-278F37B7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 fontScale="90000"/>
          </a:bodyPr>
          <a:lstStyle/>
          <a:p>
            <a:r>
              <a:rPr lang="pl-PL" dirty="0" err="1">
                <a:ea typeface="Meiryo"/>
              </a:rPr>
              <a:t>Other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components</a:t>
            </a:r>
            <a:r>
              <a:rPr lang="pl-PL" dirty="0">
                <a:ea typeface="Meiryo"/>
              </a:rPr>
              <a:t>: jazz, metal and </a:t>
            </a:r>
            <a:r>
              <a:rPr lang="pl-PL" dirty="0" err="1">
                <a:ea typeface="Meiryo"/>
              </a:rPr>
              <a:t>alternative</a:t>
            </a:r>
            <a:r>
              <a:rPr lang="pl-PL" dirty="0">
                <a:ea typeface="Meiryo"/>
              </a:rPr>
              <a:t> rock</a:t>
            </a:r>
            <a:endParaRPr lang="pl-PL" dirty="0" err="1"/>
          </a:p>
        </p:txBody>
      </p:sp>
      <p:pic>
        <p:nvPicPr>
          <p:cNvPr id="4" name="Symbol zastępczy zawartości 3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948F4EBC-7475-348A-8623-7C845C81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5" y="676572"/>
            <a:ext cx="5926721" cy="58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34BA7-4FAE-96D5-BD87-18F3C784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54" y="-3105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ea typeface="Meiryo"/>
              </a:rPr>
              <a:t>Community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detection</a:t>
            </a:r>
            <a:r>
              <a:rPr lang="pl-PL" dirty="0">
                <a:ea typeface="Meiryo"/>
              </a:rPr>
              <a:t> – </a:t>
            </a:r>
            <a:r>
              <a:rPr lang="pl-PL" dirty="0" err="1">
                <a:ea typeface="Meiryo"/>
              </a:rPr>
              <a:t>identifying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music</a:t>
            </a:r>
            <a:r>
              <a:rPr lang="pl-PL" dirty="0">
                <a:ea typeface="Meiryo"/>
              </a:rPr>
              <a:t> </a:t>
            </a:r>
            <a:r>
              <a:rPr lang="pl-PL" dirty="0" err="1">
                <a:ea typeface="Meiryo"/>
              </a:rPr>
              <a:t>genres</a:t>
            </a:r>
            <a:endParaRPr lang="pl-PL" dirty="0" err="1"/>
          </a:p>
        </p:txBody>
      </p:sp>
      <p:pic>
        <p:nvPicPr>
          <p:cNvPr id="4" name="Symbol zastępczy zawartości 3" descr="Obraz zawierający diagram, origami&#10;&#10;Opis wygenerowany automatycznie">
            <a:extLst>
              <a:ext uri="{FF2B5EF4-FFF2-40B4-BE49-F238E27FC236}">
                <a16:creationId xmlns:a16="http://schemas.microsoft.com/office/drawing/2014/main" id="{16700B27-1787-FA24-F0B0-C18A92B0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38" y="1758095"/>
            <a:ext cx="9528003" cy="5036958"/>
          </a:xfrm>
        </p:spPr>
      </p:pic>
    </p:spTree>
    <p:extLst>
      <p:ext uri="{BB962C8B-B14F-4D97-AF65-F5344CB8AC3E}">
        <p14:creationId xmlns:p14="http://schemas.microsoft.com/office/powerpoint/2010/main" val="3932078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SketchLinesVTI</vt:lpstr>
      <vt:lpstr>Beyond the playlists:  Exploring the web of artists on Spotify</vt:lpstr>
      <vt:lpstr>About the project</vt:lpstr>
      <vt:lpstr>Network metrics</vt:lpstr>
      <vt:lpstr>Prezentacja programu PowerPoint</vt:lpstr>
      <vt:lpstr>Prezentacja programu PowerPoint</vt:lpstr>
      <vt:lpstr>Largest connected component </vt:lpstr>
      <vt:lpstr>Prezentacja programu PowerPoint</vt:lpstr>
      <vt:lpstr>Other components: jazz, metal and alternative rock</vt:lpstr>
      <vt:lpstr>Community detection – identifying music genres</vt:lpstr>
      <vt:lpstr>Community 2: Pop (?)</vt:lpstr>
      <vt:lpstr>Community 1: Rap</vt:lpstr>
      <vt:lpstr>Community 3: latin american, spanish</vt:lpstr>
      <vt:lpstr>Community 4: Classical music           </vt:lpstr>
      <vt:lpstr>Artist recommendation system</vt:lpstr>
      <vt:lpstr>Pop (rock) playlist:  Maroon 5, Ed Sheeran, Imagine Dragons, Twenty One Pilots</vt:lpstr>
      <vt:lpstr>Rap playlist: Eminem, Drake, Kendrick Lamar, Travis Scott, J. Cole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300</cp:revision>
  <dcterms:created xsi:type="dcterms:W3CDTF">2024-01-23T01:20:16Z</dcterms:created>
  <dcterms:modified xsi:type="dcterms:W3CDTF">2024-01-23T14:22:16Z</dcterms:modified>
</cp:coreProperties>
</file>