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kona dodatku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Zawartość dla dodatku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849663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Zawartość dla dodatku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af44ac8-f815-4ca8-bb5f-70739ded005a}">
  <we:reference id="WA200003233" version="2.0.0.3" store="pl-PL" storeType="OMEX"/>
  <we:alternateReferences/>
  <we:properties>
    <we:property name="Microsoft.Office.CampaignId" value="&quot;none&quot;"/>
    <we:property name="reportUrl" value="&quot;/groups/me/reports/7cb8ac1a-2934-4168-a627-6872c0aec80a/ReportSection?bookmarkGuid=63a30de1-a35c-46e4-a58b-c0f110dc0023&amp;bookmarkUsage=1&amp;ctid=e8ccb6ac-6b28-43b1-8323-2cdba13ef6e1&amp;fromEntryPoint=export&quot;"/>
    <we:property name="reportState" value="&quot;CONNECTED&quot;"/>
    <we:property name="reportEmbeddedTime" value="&quot;2024-03-03T13:56:53.917Z&quot;"/>
    <we:property name="creatorSessionId" value="&quot;aedff212-9898-4339-9ebd-f4707c87acad&quot;"/>
    <we:property name="creatorUserId" value="&quot;10032003535643D4&quot;"/>
    <we:property name="creatorTenantId" value="&quot;e8ccb6ac-6b28-43b1-8323-2cdba13ef6e1&quot;"/>
    <we:property name="pageDisplayName" value="&quot;Strona 1&quot;"/>
    <we:property name="pageName" value="&quot;ReportSection&quot;"/>
    <we:property name="reportName" value="&quot;5000 inc.&quot;"/>
    <we:property name="isVisualContainerHeaderHidden" value="false"/>
    <we:property name="isFiltersActionButtonVisible" value="true"/>
    <we:property name="initialStateBookmark" value="&quot;H4sIAAAAAAAAA+1YbW/bNhD+K4bQAS1gFNSLZTLfHM8rirZpkAwdtiEYjuTJUSOLAkWldgt/6X/b/9pRstG6aevAWFJl2CdJd+S98Z67Ez8EOq+rAlYnsMDgKPgDrv7+CPoKBmEwDMqOePz69YtXk7MXf51MXs2IbCqXm7IOjj4EDuwc3Zu8bqDwIoj458UwgKI4hbn/yqCocRhUaGtTQpG/x24xsZxtcD0McFkVxoIXee7AoRd7Tcvpm3SHT2PSCMrl13iOynXUM6yMddvvYVB3b61JuzwvrFU4NaWDvCTBnsZiHSsYQRxyUCM2Zuko8vQsL9xmiVzNlpUlf8jLVeXjMNHXUCrUQWu0xbreaJiaolm0b7Md+rlprMIzzFpW6XK3IjFTs6igzCk6a3L/1BoKTsv4HcHWA1MOXua1a5mX5t3UIgVFB0dsPdxvyWQ+tziHreuzuzDzDK+xbHDw+NGTlvVLU25iHd60+YIodV7Oi825fzqQXztXJNjpJVjn80q+pVPzwadNxmq0x6s2/j/ndnuc0fAL43+4x+uLbX7SjrefJeKUYjA3tnPhjlLkYu0X8FCPY0gSqbVWcSojyZiX993A15dAz52oe1kq4oKhJCEpZ6lKxpLJvcjYuJor0nNH4Ohqw38DFD2x+Zk179zl4PFP/waOHcgCZ8s+w/h7/nokDYOxQiGiTPGEnnwkMQR1KJBYBpnQScgiJjSEodCSHd5i7iM+J81Coh2YbPCbsVfext0wsd5m8vNSN7WjUrtrcNRbg2+2+odQMDrGatAOi3tDvbdkKLB6w+px1bgFKrriwTHjWvAkTFNkGiLGk+RhdM57MGIHoT/Qjhsp3EugfXua+EoN3o+zgkKPFvXxg5612T3P2lvcdDN2BkyMuEgxZomQIICN+KGjgdAsk1QnaNYQI8EYkuyHPRoc1rPu6b95L0BqB+oK9YS29B4ftziJHvyRailEhoyjCLkYKxYqFR6MlmycxTSOMy448DAZRZD2oa/eqqX1tI38f1Nz17j4LDs6SMTRmIdj1CnjURLKmFEXORQSPJGQ6giSJOVxzMIkFvv/Ux0unTTLL6W1Aj9RggXaeXsJaxpXV6DwFEpsI1N13nlniU3pDKX2udO+W/98mRMiO9VvoGi81vYCOGiVkDW5LHDPBn8tHLRm+bit/wHsLP3+ohYAAA==&quot;"/>
    <we:property name="bookmark" value="&quot;H4sIAAAAAAAAA+1YUW/bNhD+K4awAR1gDKQkS2TeEi8bBhRFkAwttiEPR/LkqJZFgaLSeIVf9t/2v3qUbLRutjowllQZ9iTpjjrefbzv7qT3kSnbpoL1K1hhdBL9Bsu//gSzhAmPplE9CM+sXa7ALdMsz4SElOuEKS54mqucVtnGl7Zuo5P3kQe3QP+6bDuogkUS/n49jaCqLmARngqoWpxGDbrW1lCVf+CwmFTedbiZRnjXVNZBMHnlwWMwe0vL6Zlc4d8ntCNoX97iFWo/SC+xsc7vnqdRO9z1Lu3rgrF+w7mtPZQ1GQ4ylphEwwwSLkDPWM6yWRzkRVn57RK1Pr9rHMVDUa6bAMupuYVao4l6px227XaHua26VX93vie/sp3TeIlFr6p96ddkZm5XDdQlobOh8C+cJXB6xa8Irp3YevKybH2vvLHv5g4JFBOdsM30sCeni4XDBexCP38MNy/xFusOJy+++a5X/djVW6z5fZ+vSdKW9aLanvvHA/llCEWBm9+A8yGv1Fs6tQA+vWSdQXe27vH/oXS744ynnzn/1SPeXO/yk954+0kizgmDhXVDCI+UItebsEBwkyeQpsoYo5NMxYqxYO+LwLc3QNc91IMtHQvJUJGRTLBME+WZOsiMbailpn0eiRxDbfhvkGIkPv/k7Dt/M3nx7b/BYw+qwvO7MdP4S/EGJk2jXKOUcaFFSlcxU8hBH0skVkAhTcpZzKQBzqVR7PgW8xT4vOpWCt3EFpM31i2Dj/swsdFm8s+16VpPpXbf4Xi0Dt9v9c+hYAyK9aSfHQ9CfbBkaHBmqxpx1XgAK4biIbAQRoqUZxkyAzETafo8OucTOLHH0K/ox70UHiXR/nma+JsafJhnFUGPDs3Zs5612RPP2jveDDN2AUzOhMwwYalUIIHNxLGjgTSsUFQnaNaQM8kYku3nPRoc17Oe6Lv5IEFaD3qJ5pReGT0/HnASI/giNUrKAplAyYXMNeNa86PZUuRFQuM4E1KA4OkshmwMffVBLW2kbeT/PzWPzYtPsmOgRBLngudoMibilKuEURc5lhIiVZCZGNI0E0nCeJrIw9+pHu+8snefW+sNfpREK3SL/ies7XzbgMYLqLFHphmiC8GSmtIZahNyp7934fqyJEYOW7+Gqgu79j+Ao36bgMPmA4v2pyCBFgAA&quot;"/>
    <we:property name="datasetId" value="&quot;3157f1ee-3440-4a8b-9a3c-a4606489d457&quot;"/>
    <we:property name="embedUrl" value="&quot;/reportEmbed?reportId=7cb8ac1a-2934-4168-a627-6872c0aec80a&amp;config=eyJjbHVzdGVyVXJsIjoiaHR0cHM6Ly9XQUJJLVdFU1QtRVVST1BFLXJlZGlyZWN0LmFuYWx5c2lzLndpbmRvd3MubmV0IiwiZW1iZWRGZWF0dXJlcyI6eyJ1c2FnZU1ldHJpY3NWTmV4dCI6dHJ1ZSwiZGlzYWJsZUFuZ3VsYXJKU0Jvb3RzdHJhcFJlcG9ydEVtYmVkIjp0cnVlfX0%3D&amp;disableSensitivityBanner=true&amp;lrtl=true&quot;"/>
    <we:property name="backgroundColor" value="&quot;#DAD7C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Wojciech Matuszewski</cp:lastModifiedBy>
  <cp:revision>3</cp:revision>
  <dcterms:created xsi:type="dcterms:W3CDTF">2018-06-07T21:39:02Z</dcterms:created>
  <dcterms:modified xsi:type="dcterms:W3CDTF">2024-03-03T13:59:02Z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