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8" r:id="rId3"/>
    <p:sldId id="284" r:id="rId4"/>
    <p:sldId id="296" r:id="rId5"/>
    <p:sldId id="292" r:id="rId6"/>
    <p:sldId id="291" r:id="rId7"/>
    <p:sldId id="290" r:id="rId8"/>
    <p:sldId id="298" r:id="rId9"/>
    <p:sldId id="297" r:id="rId10"/>
    <p:sldId id="286" r:id="rId11"/>
    <p:sldId id="293" r:id="rId12"/>
    <p:sldId id="288" r:id="rId13"/>
    <p:sldId id="294" r:id="rId14"/>
    <p:sldId id="295" r:id="rId15"/>
  </p:sldIdLst>
  <p:sldSz cx="9144000" cy="5143500" type="screen16x9"/>
  <p:notesSz cx="6858000" cy="9144000"/>
  <p:embeddedFontLst>
    <p:embeddedFont>
      <p:font typeface="Work Sans" panose="020B0604020202020204" charset="-18"/>
      <p:regular r:id="rId17"/>
      <p:bold r:id="rId18"/>
    </p:embeddedFont>
    <p:embeddedFont>
      <p:font typeface="MS PGothic" panose="020B0600070205080204" pitchFamily="34" charset="-128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Work Sans Light" panose="020B0604020202020204" charset="-18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21BAE2C-1647-49FE-84FE-E9CFEC48E477}">
  <a:tblStyle styleId="{621BAE2C-1647-49FE-84FE-E9CFEC48E4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79" autoAdjust="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7518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MVC 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wzorzec architektoniczny który ma podzielić aplikację na 3 główne logiczne komponenty: Model, </a:t>
            </a:r>
            <a:r>
              <a:rPr lang="pl-PL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pl-PL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controller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Każdy z tych komponentów ma obsłużyć specyficzne dla aplikacji </a:t>
            </a:r>
            <a:r>
              <a:rPr lang="pl-PL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askpekty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Wszyscy poznali go już na Inżynierii</a:t>
            </a:r>
            <a:r>
              <a:rPr lang="pl-P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Oprogramowania, więc zostanie tylko krótko opisany i przejdziemy do tego co jest specyficznego w ASP.NET </a:t>
            </a:r>
            <a:r>
              <a:rPr lang="pl-PL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Core</a:t>
            </a:r>
            <a:r>
              <a:rPr lang="pl-P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MVC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Modele reprezentują powiązaną z danymi logikę biznesową naszej aplikacji. Znajdują się tu wszystkie obiekty, które służą do wykonywania operacji, są to się między innymi informacja jakiego typu są rekordy w naszej bazie danych,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Tutaj definiujemy to co użytkownik, faktycznie zobaczy. Czyli w skrócie to jest User Interface (UI). </a:t>
            </a:r>
            <a:r>
              <a:rPr lang="pl-PL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jest odpowiedzialny jest za prezentację użytkownikowi wyników działania logiki biznesowej (Modelu),</a:t>
            </a:r>
            <a:r>
              <a:rPr lang="pl-P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często dobrą praktyką jest dodanie dodatkowej warstwy abstrakcji tzw. </a:t>
            </a:r>
            <a:r>
              <a:rPr lang="pl-PL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ViewModelu</a:t>
            </a:r>
            <a:r>
              <a:rPr lang="pl-PL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który jest specyficznym modelem przeznaczonym do wyświetlania ale często może zawierać nieco inne pola np. połączone Imię i Nazwisko które w Modelu będą osobnymi obiektami</a:t>
            </a:r>
            <a:r>
              <a:rPr lang="pl-PL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smtClean="0"/>
              <a:t>Kiedy mówimy</a:t>
            </a:r>
            <a:r>
              <a:rPr lang="pl-PL" baseline="0" dirty="0" smtClean="0"/>
              <a:t> o </a:t>
            </a:r>
            <a:r>
              <a:rPr lang="pl-PL" baseline="0" dirty="0" err="1" smtClean="0"/>
              <a:t>View</a:t>
            </a:r>
            <a:r>
              <a:rPr lang="pl-PL" baseline="0" dirty="0" smtClean="0"/>
              <a:t> w ASP.NET </a:t>
            </a:r>
            <a:r>
              <a:rPr lang="pl-PL" baseline="0" dirty="0" err="1" smtClean="0"/>
              <a:t>Core</a:t>
            </a:r>
            <a:r>
              <a:rPr lang="pl-PL" baseline="0" dirty="0" smtClean="0"/>
              <a:t> nie sposób nie wspomnieć o </a:t>
            </a:r>
            <a:r>
              <a:rPr lang="pl-PL" baseline="0" dirty="0" err="1" smtClean="0"/>
              <a:t>razorze</a:t>
            </a:r>
            <a:r>
              <a:rPr lang="pl-PL" baseline="0" dirty="0" smtClean="0"/>
              <a:t>. </a:t>
            </a:r>
            <a:r>
              <a:rPr lang="pl-PL" baseline="0" dirty="0" err="1" smtClean="0"/>
              <a:t>Razor</a:t>
            </a:r>
            <a:r>
              <a:rPr lang="pl-PL" baseline="0" dirty="0" smtClean="0"/>
              <a:t> to silnik renderujący widoki w ASP.NET </a:t>
            </a:r>
            <a:r>
              <a:rPr lang="pl-PL" baseline="0" dirty="0" err="1" smtClean="0"/>
              <a:t>Core</a:t>
            </a:r>
            <a:r>
              <a:rPr lang="pl-PL" baseline="0" dirty="0" smtClean="0"/>
              <a:t> MVC umożliwia połączenie kodu HTML z kodem aplikacji C#.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aseline="0" dirty="0" smtClean="0"/>
              <a:t>Przykład:</a:t>
            </a:r>
            <a:br>
              <a:rPr lang="pl-PL" baseline="0" dirty="0" smtClean="0"/>
            </a:br>
            <a:r>
              <a:rPr lang="pl-PL" baseline="0" dirty="0" smtClean="0"/>
              <a:t>W czystym </a:t>
            </a:r>
            <a:r>
              <a:rPr lang="pl-PL" baseline="0" dirty="0" err="1" smtClean="0"/>
              <a:t>js</a:t>
            </a:r>
            <a:r>
              <a:rPr lang="pl-PL" baseline="0" dirty="0" smtClean="0"/>
              <a:t> bez </a:t>
            </a:r>
            <a:r>
              <a:rPr lang="pl-PL" baseline="0" dirty="0" err="1" smtClean="0"/>
              <a:t>frameworków</a:t>
            </a:r>
            <a:r>
              <a:rPr lang="pl-PL" baseline="0" dirty="0" smtClean="0"/>
              <a:t> ciężko czasem napisać samo renderującą się tabelkę zależną od ilości elementów. Z </a:t>
            </a:r>
            <a:r>
              <a:rPr lang="pl-PL" baseline="0" dirty="0" err="1" smtClean="0"/>
              <a:t>Razorem</a:t>
            </a:r>
            <a:r>
              <a:rPr lang="pl-PL" baseline="0" dirty="0" smtClean="0"/>
              <a:t> to jeden </a:t>
            </a:r>
            <a:r>
              <a:rPr lang="pl-PL" baseline="0" dirty="0" err="1" smtClean="0"/>
              <a:t>foreach</a:t>
            </a:r>
            <a:r>
              <a:rPr lang="pl-PL" baseline="0" smtClean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435567" y="-380578"/>
            <a:ext cx="8352928" cy="122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 smtClean="0"/>
              <a:t> </a:t>
            </a:r>
            <a:endParaRPr sz="4400" dirty="0"/>
          </a:p>
        </p:txBody>
      </p:sp>
      <p:sp>
        <p:nvSpPr>
          <p:cNvPr id="2" name="AutoShape 2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" name="AutoShape 4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4" name="AutoShape 6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6" name="AutoShape 8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AutoShape 10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8" name="AutoShape 12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9" name="AutoShape 14" descr="https://fiverr-res.cloudinary.com/images/t_main1,q_auto,f_auto/gigs/113201276/original/3adcfe36722f42c0a44f46a81f06064c9988fe3a/do-asp-dot-net-core-mvc-applications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40" name="Picture 16" descr="Znalezione obrazy dla zapytania asp.net mv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5532380" cy="330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ezitech.pk/wp-content/uploads/2016/04/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7447"/>
            <a:ext cx="8363322" cy="439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851670"/>
            <a:ext cx="835292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l-PL" sz="4400" dirty="0" smtClean="0"/>
              <a:t>Controller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9356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851670"/>
            <a:ext cx="835292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l-PL" sz="4400" dirty="0" smtClean="0"/>
              <a:t>Controller</a:t>
            </a:r>
            <a:endParaRPr lang="pl-PL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06" y="623298"/>
            <a:ext cx="5068788" cy="389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923678"/>
            <a:ext cx="835292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l-PL" sz="6000" dirty="0" smtClean="0"/>
              <a:t>Demo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2079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923678"/>
            <a:ext cx="835292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l-PL" sz="6000" dirty="0" smtClean="0"/>
              <a:t>Pytania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38509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923678"/>
            <a:ext cx="8352928" cy="1008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/>
            <a:r>
              <a:rPr lang="pl-PL" sz="6000" dirty="0" smtClean="0"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Dziękuję za uwagę</a:t>
            </a:r>
            <a:endParaRPr lang="pl-PL" sz="6000" dirty="0">
              <a:latin typeface="Calibri" panose="020F0502020204030204" pitchFamily="34" charset="0"/>
              <a:ea typeface="MS PGothic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4"/>
          <p:cNvSpPr txBox="1">
            <a:spLocks/>
          </p:cNvSpPr>
          <p:nvPr/>
        </p:nvSpPr>
        <p:spPr>
          <a:xfrm>
            <a:off x="395536" y="692789"/>
            <a:ext cx="8352927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 algn="ctr">
              <a:buFont typeface="Work Sans Light"/>
              <a:buNone/>
            </a:pPr>
            <a:r>
              <a:rPr lang="pl-PL" sz="4000" b="1" dirty="0" smtClean="0">
                <a:latin typeface="Work Sans" panose="020B0604020202020204" charset="-18"/>
              </a:rPr>
              <a:t>Plan:</a:t>
            </a:r>
            <a:endParaRPr lang="en-US" sz="4000" b="1" dirty="0">
              <a:latin typeface="Work Sans" panose="020B0604020202020204" charset="-18"/>
            </a:endParaRPr>
          </a:p>
        </p:txBody>
      </p:sp>
      <p:sp>
        <p:nvSpPr>
          <p:cNvPr id="9" name="Shape 84"/>
          <p:cNvSpPr txBox="1">
            <a:spLocks/>
          </p:cNvSpPr>
          <p:nvPr/>
        </p:nvSpPr>
        <p:spPr>
          <a:xfrm>
            <a:off x="891256" y="1275606"/>
            <a:ext cx="4400824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indent="0">
              <a:buFont typeface="Work Sans Light"/>
              <a:buNone/>
            </a:pPr>
            <a:r>
              <a:rPr lang="pl-PL" b="1" dirty="0" smtClean="0">
                <a:latin typeface="Work Sans"/>
                <a:ea typeface="Work Sans"/>
                <a:cs typeface="Work Sans"/>
                <a:sym typeface="Work Sans"/>
              </a:rPr>
              <a:t>1. Koncept MVC</a:t>
            </a:r>
          </a:p>
          <a:p>
            <a:pPr marL="0" indent="0">
              <a:buNone/>
            </a:pPr>
            <a:r>
              <a:rPr lang="pl-PL" b="1" dirty="0" smtClean="0"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pl-PL" b="1" dirty="0" smtClean="0">
                <a:latin typeface="Work Sans"/>
                <a:ea typeface="Work Sans"/>
                <a:cs typeface="Work Sans"/>
                <a:sym typeface="Work Sans"/>
              </a:rPr>
              <a:t>. Demo</a:t>
            </a:r>
          </a:p>
          <a:p>
            <a:pPr marL="0" indent="0">
              <a:buNone/>
            </a:pPr>
            <a:r>
              <a:rPr lang="pl-PL" b="1" dirty="0" smtClean="0">
                <a:latin typeface="Work Sans"/>
                <a:ea typeface="Work Sans"/>
                <a:cs typeface="Work Sans"/>
                <a:sym typeface="Work Sans"/>
              </a:rPr>
              <a:t>4. Pytania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Wolix\Documents\!       !Stuia\!linkedin\what-is-mvc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52" y="62753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Model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4970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?</a:t>
            </a:r>
            <a:endParaRPr sz="6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192"/>
            <a:ext cx="6912768" cy="2597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err="1" smtClean="0"/>
              <a:t>View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15693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?</a:t>
            </a:r>
            <a:endParaRPr sz="6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09" y="643834"/>
            <a:ext cx="7993583" cy="385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?</a:t>
            </a:r>
            <a:endParaRPr sz="6000" dirty="0"/>
          </a:p>
        </p:txBody>
      </p:sp>
      <p:pic>
        <p:nvPicPr>
          <p:cNvPr id="2052" name="Picture 4" descr="https://www.hexacta.com/wp-content/uploads/2015/09/raz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9582"/>
            <a:ext cx="7960841" cy="29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395536" y="1707654"/>
            <a:ext cx="8352928" cy="129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 smtClean="0"/>
              <a:t>?</a:t>
            </a:r>
            <a:endParaRPr sz="6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1549400"/>
            <a:ext cx="639445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223</Words>
  <Application>Microsoft Office PowerPoint</Application>
  <PresentationFormat>Pokaz na ekranie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Work Sans</vt:lpstr>
      <vt:lpstr>MS PGothic</vt:lpstr>
      <vt:lpstr>Calibri</vt:lpstr>
      <vt:lpstr>Work Sans Light</vt:lpstr>
      <vt:lpstr>Jacquenetta template</vt:lpstr>
      <vt:lpstr> </vt:lpstr>
      <vt:lpstr>Prezentacja programu PowerPoint</vt:lpstr>
      <vt:lpstr>Prezentacja programu PowerPoint</vt:lpstr>
      <vt:lpstr>Model</vt:lpstr>
      <vt:lpstr>?</vt:lpstr>
      <vt:lpstr>View</vt:lpstr>
      <vt:lpstr>?</vt:lpstr>
      <vt:lpstr>?</vt:lpstr>
      <vt:lpstr>?</vt:lpstr>
      <vt:lpstr>Controller</vt:lpstr>
      <vt:lpstr>Controller</vt:lpstr>
      <vt:lpstr>Demo</vt:lpstr>
      <vt:lpstr>Pytania</vt:lpstr>
      <vt:lpstr>Dziękuję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w</dc:title>
  <dc:creator>Wolix</dc:creator>
  <cp:lastModifiedBy>Wolix</cp:lastModifiedBy>
  <cp:revision>27</cp:revision>
  <dcterms:modified xsi:type="dcterms:W3CDTF">2020-04-06T17:44:47Z</dcterms:modified>
</cp:coreProperties>
</file>