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7c78313f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7c78313f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c78313f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7c78313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c78313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c78313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7c78313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7c78313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7c78313f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7c78313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c78313f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7c78313f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7c78313f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7c78313f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7c78313f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7c78313f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7c78313f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7c78313f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d15e06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7d15e06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c78313f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7c78313f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7d15e06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7d15e06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7c78313f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7c78313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7c78313f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7c78313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7c78313f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7c78313f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7c78313f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7c78313f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7c78313f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7c78313f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c78313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c78313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c78313f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7c78313f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7c78313f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7c78313f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listendata.com/2015/03/weight-of-evidence-woe-and-information.html" TargetMode="External"/><Relationship Id="rId4" Type="http://schemas.openxmlformats.org/officeDocument/2006/relationships/hyperlink" Target="https://builtin.com/data-science/step-step-explanation-principal-component-analysis" TargetMode="External"/><Relationship Id="rId5" Type="http://schemas.openxmlformats.org/officeDocument/2006/relationships/hyperlink" Target="https://scikit-learn.org/stable/modules/generated/sklearn.ensemble.RandomForestClassifi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i budowa modelu predykcyjnego w oparciu o dane finansowe oraz wskaźniki finansowe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27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Wojciech Klusek, Aleksander Kuś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00" y="1502028"/>
            <a:ext cx="6212975" cy="3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12010" l="0" r="0" t="0"/>
          <a:stretch/>
        </p:blipFill>
        <p:spPr>
          <a:xfrm>
            <a:off x="521250" y="-44875"/>
            <a:ext cx="81050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black-box</a:t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XGBoost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XGBoost (eXtreme Gradient Boosting) to algorytm uczenia maszynowego, który korzysta z techniki wzmacniania gradientowego do optymalizacji modeli predykcyjnych.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XGBoost buduje model w sposób iteracyjny, dodając kolejne drzewa, gdzie każde kolejne drzewo próbuje skorygować błędy popełnione przez poprzednie drzewa. Algorytm ten minimalizuje funkcję straty, stosując algorytm gradientowego spadku.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XGBoost jest znany z szybkości działania i wydajności, co wynika z optymalizacji wykorzystywanych algorytmów i struktur danych, jak również z możliwości równoległego przetwarzania.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PCA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PCA to technika statystyczna używana do uproszczenia złożoności danych, którą wykorzystaliśmy w modelu black-box. Pozwala ona na redukcję liczby zmiennych w zestawie danych, zachowując przy tym jak najwięcej informacji.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PCA przekształca zestaw oryginalnych zmiennych w nowy zestaw zmiennych, które są ze sobą niepowiązane (tzw. składowe główne). Te nowe zmienne są kombinacją oryginalnych zmiennych i są wybierane tak, aby najbardziej różnić się od siebie pod względem posiadanych informacji.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Jedną z konsekwencji użycia PCA jest utrata interpretowalności modelu. Ponieważ składowe główne są kombinacją oryginalnych zmiennych, trudno jest bezpośrednio zrozumieć, jak poszczególne oryginalne zmienne wpływają na wyniki modelu.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00" y="1510125"/>
            <a:ext cx="6345001" cy="3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SHAP 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SHAP (SHapley Additive exPlanations) jest metodą stosowaną w uczeniu maszynowym do wyjaśniania wkładu poszczególnych cech w prognozowane wyniki modelu. </a:t>
            </a:r>
            <a:br>
              <a:rPr lang="pl"/>
            </a:b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Za jej pomocą możemy zinterpretować model i sprawdzić, jak poszczególne cechy wpływają na wynik klasyfikacji.</a:t>
            </a:r>
            <a:br>
              <a:rPr lang="pl"/>
            </a:b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Możemy sprawdzić globalny wpływ poszczególnych zmiennych na predykcje klasyfikatora lub zawęzić analizę do pojedynczej próbki.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87" y="574475"/>
            <a:ext cx="7152225" cy="39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Przetwarzanie danych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598597"/>
            <a:ext cx="7688700" cy="394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Bibliografia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https://www.listendata.com/2015/03/weight-of-evidence-woe-and-information.html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https://builtin.com/data-science/step-step-explanation-principal-component-analysis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https://scikit-learn.org/stable/modules/generated/sklearn.ensemble.RandomForestClassifier.html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/>
              <a:t>https://xgboost.readthedocs.io/en/stable/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Wstępne przetwarzanie danych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9578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Wszystkie zmienne kategoryczne zostały przekształcone przy użyciu metody One Hot Encoding, co pozwala na przetwarzanie tych zmiennych przez algorytmy uczenia maszynowego.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Wszystkie brakujące wartości (NaN) w danych zostały zastąpione medianą odpowiednich kolumn, co pomaga w utrzymaniu integralności danych bez wprowadzania znaczących zakłóceń.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Wartości nieskończone (Inf oraz -Inf) zostały zastąpione największą i najmniejszą wartością w danej kolumnie, odpowiednio, aby uniknąć problemów z obliczeniami.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Zastosowano metodę identyfikacji i usuwania wartości odstających w kolumnach numerycznych. Metoda ta definiuje outliery jako wartości leżące poza przedziałem [Q1 - 1.5 * IQR, Q3 + 1.5 * IQR], gdzie Q1 to pierwszy kwartyl, Q3 to trzeci kwartyl, a IQR to rozstęp międzykwartylowy.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WOE, IV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51250"/>
            <a:ext cx="76887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WOE to technika statystyczna używana do oceny siły predykcyjnej poszczególnych zmiennych w modelach uczenia maszynowego. W naszym przypadku, zmienne numeryczne zostały podzielone na różne zakresy, a dla każdego z tych zakresów obliczono WOE, który mierzy, jak mocno dany zakres różni się od pozostałych pod względem predykcji wyniku.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IV to miara używana do określenia siły predykcyjnej całej zmiennej, bazująca na obliczonym WOE. Wyższa wartość IV oznacza, że zmienna ma większe znaczenie predykcyjne.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Usunięte zostały kolumny, które miały niską wartość IV, co oznacza, że ich zdolność do przewidywania wyniku jest ograniczona. Pozostawienie jedynie zmiennych o wysokiej wartości IV pozwala na zbudowanie bardziej efektywnego i skoncentrowanego modelu.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 ANOVA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ANOVA analizuje różnice w średnich wartościach między grupami i określa, czy te różnice są statystycznie znaczące.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Test ANOVA został wykorzystany do oceny, czy różne zmienne w naszych danych mają statystycznie istotny wpływ na przewidywane zjawisko (w tym przypadku, 'default').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Test ANOVA pomógł nam zidentyfikować i usunąć zmienne, które miały niewielki lub żaden wpływ na przewidywany wynik, co pozwoliło na uproszczenie modelu i skoncentrowanie się na bardziej istotnych zmiennych.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57500" y="131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Korelacja zmiennych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9025" y="2048975"/>
            <a:ext cx="3568800" cy="28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Zbadaliśmy korelację pomiędzy zmiennymi w naszym zestawie danych, aby zidentyfikować pary zmiennych, które są silnie skorelowane.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 przypadku identyfikacji par zmiennych o wysokiej korelacji (powyżej 95%), podjęliśmy decyzję o usunięciu zmiennej o mniejszej IV z pary.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1574"/>
          <a:stretch/>
        </p:blipFill>
        <p:spPr>
          <a:xfrm>
            <a:off x="3647825" y="762550"/>
            <a:ext cx="5496175" cy="37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</a:t>
            </a:r>
            <a:r>
              <a:rPr lang="pl"/>
              <a:t>interpretowalny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Las losowy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Las losowy to algorytm uczenia maszynowego, który wykorzystuje zespół drzew decyzyjnych do generowania prognoz. Każde drzewo w lesie dokonuje indywidualnej predykcji, a wynik lasu losowego jest średnią lub najczęściej występującą predykcją wszystkich drzew.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 lasach losowych każde drzewo jest trenowane na nieco innym zestawie danych.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Jeden z głównych atutów lasu losowego to jego zdolność do redukcji przesadnego dopasowania, które często występuje w przypadku pojedynczych drzew decyzyjnych.</a:t>
            </a:r>
            <a:br>
              <a:rPr lang="p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Model ten umożliwia także ocenę, które cechy mają największy wpływ na prognozowane wyniki, co jest przydatne w analizie danych i interpretacji modelu.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2900700" y="777500"/>
            <a:ext cx="3580800" cy="12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Inwestycje krótkoterminowe &lt;= 2950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gini = 0.48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samples =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values = [3, 2]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class = no_default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flipH="1">
            <a:off x="2384925" y="2115725"/>
            <a:ext cx="1001700" cy="8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5906050" y="2108225"/>
            <a:ext cx="829800" cy="8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/>
          <p:nvPr/>
        </p:nvSpPr>
        <p:spPr>
          <a:xfrm>
            <a:off x="242125" y="3187650"/>
            <a:ext cx="3580800" cy="12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gini 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samples =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values = [0, 2]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class = default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395975" y="3187650"/>
            <a:ext cx="3580800" cy="12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gini 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samples =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values = [3, 0]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class = no_default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