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75" r:id="rId5"/>
    <p:sldId id="266" r:id="rId6"/>
    <p:sldId id="268" r:id="rId7"/>
    <p:sldId id="269" r:id="rId8"/>
    <p:sldId id="270" r:id="rId9"/>
    <p:sldId id="271" r:id="rId10"/>
    <p:sldId id="272" r:id="rId11"/>
    <p:sldId id="282" r:id="rId12"/>
    <p:sldId id="273" r:id="rId13"/>
    <p:sldId id="278" r:id="rId14"/>
    <p:sldId id="276" r:id="rId15"/>
    <p:sldId id="286" r:id="rId16"/>
    <p:sldId id="281" r:id="rId17"/>
    <p:sldId id="283" r:id="rId18"/>
    <p:sldId id="284" r:id="rId19"/>
    <p:sldId id="285" r:id="rId20"/>
    <p:sldId id="279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>
        <p:scale>
          <a:sx n="75" d="100"/>
          <a:sy n="75" d="100"/>
        </p:scale>
        <p:origin x="53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8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5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1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10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5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30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62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86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3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2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1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3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9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9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9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5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51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00B5B3-C176-4F7C-970C-B4549609D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EBC9592-779D-4BEE-A24B-968C8E00C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2997" y="2382592"/>
            <a:ext cx="3602038" cy="1775341"/>
          </a:xfrm>
        </p:spPr>
        <p:txBody>
          <a:bodyPr anchor="ctr">
            <a:normAutofit fontScale="90000"/>
          </a:bodyPr>
          <a:lstStyle/>
          <a:p>
            <a:r>
              <a:rPr lang="pl-PL" sz="4000" dirty="0"/>
              <a:t>Wstęp do informatyki cz.2</a:t>
            </a:r>
            <a:endParaRPr lang="en-US" sz="4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DF3C909-9C57-4865-AD2B-372D146EA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739425"/>
            <a:ext cx="3485072" cy="445052"/>
          </a:xfrm>
        </p:spPr>
        <p:txBody>
          <a:bodyPr>
            <a:normAutofit/>
          </a:bodyPr>
          <a:lstStyle/>
          <a:p>
            <a:pPr algn="l"/>
            <a:r>
              <a:rPr lang="pl-PL" dirty="0">
                <a:solidFill>
                  <a:srgbClr val="2599B2"/>
                </a:solidFill>
              </a:rPr>
              <a:t>Jerzy Grynczewski</a:t>
            </a:r>
            <a:endParaRPr lang="en-US" dirty="0">
              <a:solidFill>
                <a:srgbClr val="259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4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Scratch</a:t>
            </a:r>
            <a:endParaRPr lang="en-US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222F155-C720-408A-800E-C64FF756D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377" y="2163482"/>
            <a:ext cx="4398597" cy="253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2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solving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pl-PL" sz="3200" dirty="0"/>
              <a:t>Scratch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145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0" y="1114102"/>
            <a:ext cx="3873500" cy="4629796"/>
          </a:xfrm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pl-PL" sz="3200" dirty="0"/>
              <a:t>Instrukcje (Polecenia)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05B4C4C-386B-4CCD-B11B-E4D9AF336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1114102"/>
            <a:ext cx="3315163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1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0" y="1109340"/>
            <a:ext cx="3873500" cy="4639322"/>
          </a:xfrm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pl-PL" sz="3200" dirty="0"/>
              <a:t>Warunki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927E39F-5209-4F63-9B68-6942FC4C1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49" y="1109339"/>
            <a:ext cx="3248478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0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0" y="1128391"/>
            <a:ext cx="3873500" cy="4601217"/>
          </a:xfrm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pl-PL" sz="3200" dirty="0"/>
              <a:t>Pętle </a:t>
            </a:r>
          </a:p>
          <a:p>
            <a:pPr marL="36900" indent="0" algn="ctr">
              <a:buNone/>
            </a:pPr>
            <a:r>
              <a:rPr lang="pl-PL" sz="3200" dirty="0"/>
              <a:t>(Powtórzenia)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5706EA1-95B0-480D-9B0A-368F7D415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11" y="1128391"/>
            <a:ext cx="3324689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52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0" y="1114102"/>
            <a:ext cx="3873500" cy="4629796"/>
          </a:xfrm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pl-PL" sz="3200" dirty="0"/>
              <a:t>Pętle </a:t>
            </a:r>
          </a:p>
          <a:p>
            <a:pPr marL="36900" indent="0" algn="ctr">
              <a:buNone/>
            </a:pPr>
            <a:r>
              <a:rPr lang="pl-PL" sz="3200" dirty="0"/>
              <a:t>(Powtórzenia)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9D825D7-0AC9-479C-A2F1-8329F87D9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11" y="1114102"/>
            <a:ext cx="3324689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3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solving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pl-PL" sz="3200" dirty="0"/>
              <a:t>Wracamy do Python-a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293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405B4C4C-386B-4CCD-B11B-E4D9AF336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1114102"/>
            <a:ext cx="3315163" cy="4629796"/>
          </a:xfrm>
          <a:prstGeom prst="rect">
            <a:avLst/>
          </a:prstGeom>
        </p:spPr>
      </p:pic>
      <p:sp>
        <p:nvSpPr>
          <p:cNvPr id="27" name="Prostokąt 26">
            <a:extLst>
              <a:ext uri="{FF2B5EF4-FFF2-40B4-BE49-F238E27FC236}">
                <a16:creationId xmlns:a16="http://schemas.microsoft.com/office/drawing/2014/main" id="{D04F62A2-15DD-4087-9424-14338A3F71F3}"/>
              </a:ext>
            </a:extLst>
          </p:cNvPr>
          <p:cNvSpPr/>
          <p:nvPr/>
        </p:nvSpPr>
        <p:spPr>
          <a:xfrm>
            <a:off x="6096000" y="3429000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pl-PL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hello, world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6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D927E39F-5209-4F63-9B68-6942FC4C1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49" y="1109339"/>
            <a:ext cx="3248478" cy="4639322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D6BFDA8F-A853-4D38-8348-F4FDD8764468}"/>
              </a:ext>
            </a:extLst>
          </p:cNvPr>
          <p:cNvSpPr/>
          <p:nvPr/>
        </p:nvSpPr>
        <p:spPr>
          <a:xfrm>
            <a:off x="61976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if 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x &lt; y: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"x jest </a:t>
            </a:r>
            <a:r>
              <a:rPr lang="pl-PL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mniejsze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 od y"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pl-PL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x &gt; y: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"x jest </a:t>
            </a:r>
            <a:r>
              <a:rPr lang="pl-PL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większe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 od y"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: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"x jest </a:t>
            </a:r>
            <a:r>
              <a:rPr lang="pl-PL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równe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 y"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2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A5706EA1-95B0-480D-9B0A-368F7D415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11" y="1128391"/>
            <a:ext cx="3324689" cy="4601217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3E80D440-175B-494B-BA49-AF306970B55F}"/>
              </a:ext>
            </a:extLst>
          </p:cNvPr>
          <p:cNvSpPr/>
          <p:nvPr/>
        </p:nvSpPr>
        <p:spPr>
          <a:xfrm>
            <a:off x="6499689" y="29026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while True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: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pl-PL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hello, world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1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Computer</a:t>
            </a:r>
            <a:r>
              <a:rPr lang="pl-PL" dirty="0"/>
              <a:t> science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strike="sngStrike" dirty="0">
                <a:solidFill>
                  <a:srgbClr val="FF0000"/>
                </a:solidFill>
              </a:rPr>
              <a:t>Budowa komputera ?</a:t>
            </a:r>
          </a:p>
          <a:p>
            <a:pPr marL="36900" indent="0">
              <a:buNone/>
            </a:pPr>
            <a:r>
              <a:rPr lang="pl-PL" sz="2400" strike="sngStrike" dirty="0">
                <a:solidFill>
                  <a:srgbClr val="FF0000"/>
                </a:solidFill>
              </a:rPr>
              <a:t>Nauka wybranego języka programowania ?</a:t>
            </a:r>
          </a:p>
          <a:p>
            <a:pPr marL="36900" indent="0">
              <a:buNone/>
            </a:pPr>
            <a:r>
              <a:rPr lang="pl-PL" sz="2400" dirty="0">
                <a:solidFill>
                  <a:srgbClr val="00B050"/>
                </a:solidFill>
              </a:rPr>
              <a:t>Rozwiązywanie problemów (problem solving)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B050"/>
                </a:solidFill>
              </a:rPr>
              <a:t>obliczalnych</a:t>
            </a:r>
          </a:p>
        </p:txBody>
      </p:sp>
    </p:spTree>
    <p:extLst>
      <p:ext uri="{BB962C8B-B14F-4D97-AF65-F5344CB8AC3E}">
        <p14:creationId xmlns:p14="http://schemas.microsoft.com/office/powerpoint/2010/main" val="830965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9D825D7-0AC9-479C-A2F1-8329F87D9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11" y="1114102"/>
            <a:ext cx="3324689" cy="4629796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402E2F1C-D26E-4E28-B189-126DA8C6A20D}"/>
              </a:ext>
            </a:extLst>
          </p:cNvPr>
          <p:cNvSpPr/>
          <p:nvPr/>
        </p:nvSpPr>
        <p:spPr>
          <a:xfrm>
            <a:off x="6499689" y="2902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i 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in </a:t>
            </a: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897BB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pl-PL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hello, world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8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solving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pl-PL" sz="3200" dirty="0"/>
              <a:t>Interpreter vs kompilator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8724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42357"/>
          </a:xfrm>
        </p:spPr>
        <p:txBody>
          <a:bodyPr>
            <a:normAutofit/>
          </a:bodyPr>
          <a:lstStyle/>
          <a:p>
            <a:r>
              <a:rPr lang="pl-PL" dirty="0"/>
              <a:t>Kompilacja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0774BDF-446A-4742-9A7C-7B4309925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91" y="1751957"/>
            <a:ext cx="8202170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0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42357"/>
          </a:xfrm>
        </p:spPr>
        <p:txBody>
          <a:bodyPr>
            <a:normAutofit/>
          </a:bodyPr>
          <a:lstStyle/>
          <a:p>
            <a:r>
              <a:rPr lang="pl-PL" dirty="0"/>
              <a:t>Kompilacja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5D32D1F-FB3B-4422-8A14-DE8DE36A8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01" y="1618604"/>
            <a:ext cx="8230749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2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42357"/>
          </a:xfrm>
        </p:spPr>
        <p:txBody>
          <a:bodyPr>
            <a:normAutofit/>
          </a:bodyPr>
          <a:lstStyle/>
          <a:p>
            <a:r>
              <a:rPr lang="pl-PL" dirty="0"/>
              <a:t>Kompilacja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12899E-22E3-489B-AF4D-E96EF17BB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38" y="1618604"/>
            <a:ext cx="8240275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06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42357"/>
          </a:xfrm>
        </p:spPr>
        <p:txBody>
          <a:bodyPr>
            <a:normAutofit/>
          </a:bodyPr>
          <a:lstStyle/>
          <a:p>
            <a:r>
              <a:rPr lang="pl-PL" dirty="0"/>
              <a:t>Kompilacja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65D4775-F59B-4F11-B359-C36C52532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01" y="1751957"/>
            <a:ext cx="8230749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83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42357"/>
          </a:xfrm>
        </p:spPr>
        <p:txBody>
          <a:bodyPr>
            <a:normAutofit/>
          </a:bodyPr>
          <a:lstStyle/>
          <a:p>
            <a:r>
              <a:rPr lang="pl-PL" dirty="0"/>
              <a:t>Kompilacja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F9BF00A-B998-4279-9F6C-8E47F1875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28" y="1628130"/>
            <a:ext cx="8211696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33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42357"/>
          </a:xfrm>
        </p:spPr>
        <p:txBody>
          <a:bodyPr>
            <a:normAutofit/>
          </a:bodyPr>
          <a:lstStyle/>
          <a:p>
            <a:r>
              <a:rPr lang="pl-PL" dirty="0"/>
              <a:t>Interpretacja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BFB9542-7D7F-4746-94A7-F782B7E84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65" y="1637657"/>
            <a:ext cx="8221222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7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42357"/>
          </a:xfrm>
        </p:spPr>
        <p:txBody>
          <a:bodyPr>
            <a:normAutofit/>
          </a:bodyPr>
          <a:lstStyle/>
          <a:p>
            <a:r>
              <a:rPr lang="pl-PL" dirty="0"/>
              <a:t>Interpretacja</a:t>
            </a:r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DF1F370-79D0-4AED-99CE-51FE28377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28" y="1637657"/>
            <a:ext cx="8211696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89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42357"/>
          </a:xfrm>
        </p:spPr>
        <p:txBody>
          <a:bodyPr>
            <a:normAutofit/>
          </a:bodyPr>
          <a:lstStyle/>
          <a:p>
            <a:r>
              <a:rPr lang="pl-PL" dirty="0"/>
              <a:t>Interpretacja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A4BB43B-1E6C-42DB-BB00-DBBF9BE1D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28" y="1647183"/>
            <a:ext cx="8211696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5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solving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F5B4249-D0DB-4713-B037-A9B5FA0EEBB6}"/>
              </a:ext>
            </a:extLst>
          </p:cNvPr>
          <p:cNvSpPr/>
          <p:nvPr/>
        </p:nvSpPr>
        <p:spPr>
          <a:xfrm>
            <a:off x="4422862" y="2568663"/>
            <a:ext cx="3335628" cy="2730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Algorytm</a:t>
            </a:r>
            <a:endParaRPr lang="en-US" sz="2800" dirty="0"/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583AFE72-EDE0-4976-90C6-7F7182181FAF}"/>
              </a:ext>
            </a:extLst>
          </p:cNvPr>
          <p:cNvSpPr/>
          <p:nvPr/>
        </p:nvSpPr>
        <p:spPr>
          <a:xfrm>
            <a:off x="2045776" y="3192651"/>
            <a:ext cx="2377087" cy="13346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Wejście</a:t>
            </a:r>
            <a:endParaRPr lang="en-US" b="1" dirty="0"/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4DADE7D6-4DD8-42F3-9B3C-A5294F38088D}"/>
              </a:ext>
            </a:extLst>
          </p:cNvPr>
          <p:cNvSpPr/>
          <p:nvPr/>
        </p:nvSpPr>
        <p:spPr>
          <a:xfrm>
            <a:off x="7758490" y="3192651"/>
            <a:ext cx="2625374" cy="13346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Wyjście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0344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42357"/>
          </a:xfrm>
        </p:spPr>
        <p:txBody>
          <a:bodyPr>
            <a:normAutofit/>
          </a:bodyPr>
          <a:lstStyle/>
          <a:p>
            <a:r>
              <a:rPr lang="pl-PL" dirty="0"/>
              <a:t>Interpretacja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86BA64D-E02D-48FB-A921-B66B8303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28" y="1637657"/>
            <a:ext cx="8211696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26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42357"/>
          </a:xfrm>
        </p:spPr>
        <p:txBody>
          <a:bodyPr>
            <a:normAutofit/>
          </a:bodyPr>
          <a:lstStyle/>
          <a:p>
            <a:r>
              <a:rPr lang="pl-PL" dirty="0"/>
              <a:t>Interpretacja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92E1377-4CAD-4BAF-9ED0-417805815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65" y="1647183"/>
            <a:ext cx="8221222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3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solving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47" y="1866900"/>
            <a:ext cx="10787110" cy="47508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pl-PL" dirty="0"/>
          </a:p>
          <a:p>
            <a:pPr marL="36900" indent="0">
              <a:buNone/>
            </a:pPr>
            <a:r>
              <a:rPr lang="pl-PL" dirty="0"/>
              <a:t>Podstawowe elementy algorytmów:</a:t>
            </a:r>
          </a:p>
          <a:p>
            <a:pPr marL="494100" indent="-457200">
              <a:buFont typeface="+mj-lt"/>
              <a:buAutoNum type="arabicPeriod"/>
            </a:pPr>
            <a:r>
              <a:rPr lang="pl-PL" dirty="0"/>
              <a:t>Polecenia</a:t>
            </a:r>
          </a:p>
          <a:p>
            <a:pPr marL="494100" indent="-457200">
              <a:buFont typeface="+mj-lt"/>
              <a:buAutoNum type="arabicPeriod"/>
            </a:pPr>
            <a:r>
              <a:rPr lang="pl-PL" dirty="0"/>
              <a:t>Warunki</a:t>
            </a:r>
          </a:p>
          <a:p>
            <a:pPr marL="494100" indent="-457200">
              <a:buFont typeface="+mj-lt"/>
              <a:buAutoNum type="arabicPeriod"/>
            </a:pPr>
            <a:r>
              <a:rPr lang="pl-PL" dirty="0"/>
              <a:t>Powtórzenia</a:t>
            </a:r>
          </a:p>
        </p:txBody>
      </p:sp>
    </p:spTree>
    <p:extLst>
      <p:ext uri="{BB962C8B-B14F-4D97-AF65-F5344CB8AC3E}">
        <p14:creationId xmlns:p14="http://schemas.microsoft.com/office/powerpoint/2010/main" val="220469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solving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pl-PL" sz="3200" dirty="0"/>
              <a:t>Jak reprezentujemy algorytmy 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15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Kod maszynowy (binary code)</a:t>
            </a:r>
            <a:br>
              <a:rPr lang="pl-PL" dirty="0"/>
            </a:br>
            <a:endParaRPr lang="en-US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CCB20CE-48A7-4BBD-991B-DC54D753F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225" y="2038156"/>
            <a:ext cx="4848902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4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900"/>
            <a:r>
              <a:rPr lang="pl-PL" dirty="0"/>
              <a:t>Assembler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633E5D0-76FF-4F59-8F47-4B5990807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751" y="2133419"/>
            <a:ext cx="4829849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0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4F6E5C4-4CBA-4FA0-84DF-568B40212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07" y="2166349"/>
            <a:ext cx="4606337" cy="252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4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Python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1721C75-947A-41CF-82D1-0ADFBCD9C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214" y="2166349"/>
            <a:ext cx="4776924" cy="252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38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2E8E3"/>
      </a:lt2>
      <a:accent1>
        <a:srgbClr val="E729CF"/>
      </a:accent1>
      <a:accent2>
        <a:srgbClr val="9D17D5"/>
      </a:accent2>
      <a:accent3>
        <a:srgbClr val="6A37E8"/>
      </a:accent3>
      <a:accent4>
        <a:srgbClr val="394EDB"/>
      </a:accent4>
      <a:accent5>
        <a:srgbClr val="2990E7"/>
      </a:accent5>
      <a:accent6>
        <a:srgbClr val="14B5BC"/>
      </a:accent6>
      <a:hlink>
        <a:srgbClr val="4F7BC4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112</Words>
  <Application>Microsoft Office PowerPoint</Application>
  <PresentationFormat>Panoramiczny</PresentationFormat>
  <Paragraphs>50</Paragraphs>
  <Slides>31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6" baseType="lpstr">
      <vt:lpstr>Arial</vt:lpstr>
      <vt:lpstr>Calisto MT</vt:lpstr>
      <vt:lpstr>Consolas</vt:lpstr>
      <vt:lpstr>Wingdings 2</vt:lpstr>
      <vt:lpstr>SlateVTI</vt:lpstr>
      <vt:lpstr>Wstęp do informatyki cz.2</vt:lpstr>
      <vt:lpstr>Computer science</vt:lpstr>
      <vt:lpstr>Problem solving</vt:lpstr>
      <vt:lpstr>Problem solving</vt:lpstr>
      <vt:lpstr>Problem solving</vt:lpstr>
      <vt:lpstr>Kod maszynowy (binary code) </vt:lpstr>
      <vt:lpstr>Assembler</vt:lpstr>
      <vt:lpstr>C</vt:lpstr>
      <vt:lpstr>Python</vt:lpstr>
      <vt:lpstr>Scratch</vt:lpstr>
      <vt:lpstr>Problem solving</vt:lpstr>
      <vt:lpstr>Prezentacja programu PowerPoint</vt:lpstr>
      <vt:lpstr>Prezentacja programu PowerPoint</vt:lpstr>
      <vt:lpstr>Prezentacja programu PowerPoint</vt:lpstr>
      <vt:lpstr>Prezentacja programu PowerPoint</vt:lpstr>
      <vt:lpstr>Problem solving</vt:lpstr>
      <vt:lpstr>Prezentacja programu PowerPoint</vt:lpstr>
      <vt:lpstr>Prezentacja programu PowerPoint</vt:lpstr>
      <vt:lpstr>Prezentacja programu PowerPoint</vt:lpstr>
      <vt:lpstr>Prezentacja programu PowerPoint</vt:lpstr>
      <vt:lpstr>Problem solving</vt:lpstr>
      <vt:lpstr>Kompilacja</vt:lpstr>
      <vt:lpstr>Kompilacja</vt:lpstr>
      <vt:lpstr>Kompilacja</vt:lpstr>
      <vt:lpstr>Kompilacja</vt:lpstr>
      <vt:lpstr>Kompilacja</vt:lpstr>
      <vt:lpstr>Interpretacja</vt:lpstr>
      <vt:lpstr>Interpretacja</vt:lpstr>
      <vt:lpstr>Interpretacja</vt:lpstr>
      <vt:lpstr>Interpretacja</vt:lpstr>
      <vt:lpstr>Interpretacja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wstęp do programowania</dc:title>
  <dc:creator>Anna Chabuda</dc:creator>
  <cp:lastModifiedBy>Anna Chabuda</cp:lastModifiedBy>
  <cp:revision>40</cp:revision>
  <dcterms:created xsi:type="dcterms:W3CDTF">2019-09-07T01:57:30Z</dcterms:created>
  <dcterms:modified xsi:type="dcterms:W3CDTF">2019-09-08T05:49:59Z</dcterms:modified>
</cp:coreProperties>
</file>