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337" r:id="rId4"/>
    <p:sldId id="323" r:id="rId5"/>
    <p:sldId id="260" r:id="rId6"/>
    <p:sldId id="341" r:id="rId7"/>
    <p:sldId id="324" r:id="rId8"/>
    <p:sldId id="325" r:id="rId9"/>
    <p:sldId id="326" r:id="rId10"/>
    <p:sldId id="328" r:id="rId11"/>
    <p:sldId id="329" r:id="rId12"/>
    <p:sldId id="330" r:id="rId13"/>
    <p:sldId id="331" r:id="rId14"/>
    <p:sldId id="338" r:id="rId15"/>
    <p:sldId id="332" r:id="rId16"/>
    <p:sldId id="333" r:id="rId17"/>
    <p:sldId id="334" r:id="rId18"/>
    <p:sldId id="336" r:id="rId19"/>
    <p:sldId id="335" r:id="rId20"/>
    <p:sldId id="339" r:id="rId21"/>
    <p:sldId id="262" r:id="rId22"/>
    <p:sldId id="344" r:id="rId23"/>
    <p:sldId id="345" r:id="rId24"/>
    <p:sldId id="343" r:id="rId25"/>
    <p:sldId id="34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8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5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1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10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57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30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62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86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3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2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1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3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9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9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9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5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51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00B5B3-C176-4F7C-970C-B4549609DC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EBC9592-779D-4BEE-A24B-968C8E00C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2997" y="2382592"/>
            <a:ext cx="3602038" cy="1775341"/>
          </a:xfrm>
        </p:spPr>
        <p:txBody>
          <a:bodyPr anchor="ctr">
            <a:normAutofit fontScale="90000"/>
          </a:bodyPr>
          <a:lstStyle/>
          <a:p>
            <a:r>
              <a:rPr lang="pl-PL" sz="4000" dirty="0"/>
              <a:t>Wstęp do programowania w języku Python</a:t>
            </a:r>
            <a:endParaRPr lang="en-US" sz="40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DF3C909-9C57-4865-AD2B-372D146EA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739425"/>
            <a:ext cx="3485072" cy="445052"/>
          </a:xfrm>
        </p:spPr>
        <p:txBody>
          <a:bodyPr>
            <a:normAutofit/>
          </a:bodyPr>
          <a:lstStyle/>
          <a:p>
            <a:pPr algn="l"/>
            <a:r>
              <a:rPr lang="pl-PL" dirty="0">
                <a:solidFill>
                  <a:srgbClr val="2599B2"/>
                </a:solidFill>
              </a:rPr>
              <a:t>Jerzy Grynczewski</a:t>
            </a:r>
            <a:endParaRPr lang="en-US" dirty="0">
              <a:solidFill>
                <a:srgbClr val="2599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40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poznaliśmy wczoraj 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Typy:</a:t>
            </a:r>
          </a:p>
          <a:p>
            <a:pPr lvl="1"/>
            <a:r>
              <a:rPr lang="pl-PL" dirty="0"/>
              <a:t>int, float, string, bool</a:t>
            </a:r>
          </a:p>
        </p:txBody>
      </p:sp>
    </p:spTree>
    <p:extLst>
      <p:ext uri="{BB962C8B-B14F-4D97-AF65-F5344CB8AC3E}">
        <p14:creationId xmlns:p14="http://schemas.microsoft.com/office/powerpoint/2010/main" val="6991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poznaliśmy wczoraj 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Typy:</a:t>
            </a:r>
          </a:p>
          <a:p>
            <a:pPr lvl="1"/>
            <a:r>
              <a:rPr lang="pl-PL" dirty="0"/>
              <a:t>int, float, string, bool</a:t>
            </a:r>
          </a:p>
          <a:p>
            <a:r>
              <a:rPr lang="pl-PL" dirty="0"/>
              <a:t>Operatory:</a:t>
            </a:r>
          </a:p>
        </p:txBody>
      </p:sp>
    </p:spTree>
    <p:extLst>
      <p:ext uri="{BB962C8B-B14F-4D97-AF65-F5344CB8AC3E}">
        <p14:creationId xmlns:p14="http://schemas.microsoft.com/office/powerpoint/2010/main" val="59664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poznaliśmy wczoraj 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Typy:</a:t>
            </a:r>
          </a:p>
          <a:p>
            <a:pPr lvl="1"/>
            <a:r>
              <a:rPr lang="pl-PL" dirty="0"/>
              <a:t>int, float, string, bool</a:t>
            </a:r>
          </a:p>
          <a:p>
            <a:r>
              <a:rPr lang="pl-PL" dirty="0"/>
              <a:t>Operatory:</a:t>
            </a:r>
          </a:p>
          <a:p>
            <a:pPr lvl="1"/>
            <a:r>
              <a:rPr lang="pl-PL" dirty="0"/>
              <a:t>arytmetyczne</a:t>
            </a:r>
          </a:p>
          <a:p>
            <a:pPr lvl="2"/>
            <a:r>
              <a:rPr lang="pl-PL" dirty="0"/>
              <a:t>+, -, *, /, **, /, //, %</a:t>
            </a:r>
          </a:p>
        </p:txBody>
      </p:sp>
    </p:spTree>
    <p:extLst>
      <p:ext uri="{BB962C8B-B14F-4D97-AF65-F5344CB8AC3E}">
        <p14:creationId xmlns:p14="http://schemas.microsoft.com/office/powerpoint/2010/main" val="359704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poznaliśmy wczoraj 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Typy:</a:t>
            </a:r>
          </a:p>
          <a:p>
            <a:pPr lvl="1"/>
            <a:r>
              <a:rPr lang="pl-PL" dirty="0"/>
              <a:t>int, float, string, bool</a:t>
            </a:r>
          </a:p>
          <a:p>
            <a:r>
              <a:rPr lang="pl-PL" dirty="0"/>
              <a:t>Operatory:</a:t>
            </a:r>
          </a:p>
          <a:p>
            <a:pPr lvl="1"/>
            <a:r>
              <a:rPr lang="pl-PL" dirty="0"/>
              <a:t>arytmetyczne</a:t>
            </a:r>
          </a:p>
          <a:p>
            <a:pPr lvl="2"/>
            <a:r>
              <a:rPr lang="pl-PL" dirty="0"/>
              <a:t>+, -, *, /, **, /, //, %</a:t>
            </a:r>
          </a:p>
          <a:p>
            <a:pPr lvl="1"/>
            <a:r>
              <a:rPr lang="pl-PL" dirty="0"/>
              <a:t>porównania</a:t>
            </a:r>
          </a:p>
          <a:p>
            <a:pPr lvl="2"/>
            <a:r>
              <a:rPr lang="pl-PL" dirty="0"/>
              <a:t>==, !=, &gt;, &gt;=, &lt;, &lt;=</a:t>
            </a:r>
          </a:p>
        </p:txBody>
      </p:sp>
    </p:spTree>
    <p:extLst>
      <p:ext uri="{BB962C8B-B14F-4D97-AF65-F5344CB8AC3E}">
        <p14:creationId xmlns:p14="http://schemas.microsoft.com/office/powerpoint/2010/main" val="386811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poznaliśmy wczoraj 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Typy:</a:t>
            </a:r>
          </a:p>
          <a:p>
            <a:pPr lvl="1"/>
            <a:r>
              <a:rPr lang="pl-PL" dirty="0"/>
              <a:t>int, float, string, bool</a:t>
            </a:r>
          </a:p>
          <a:p>
            <a:r>
              <a:rPr lang="pl-PL" dirty="0"/>
              <a:t>Operatory:</a:t>
            </a:r>
          </a:p>
          <a:p>
            <a:pPr lvl="1"/>
            <a:r>
              <a:rPr lang="pl-PL" dirty="0"/>
              <a:t>arytmetyczne</a:t>
            </a:r>
          </a:p>
          <a:p>
            <a:pPr lvl="2"/>
            <a:r>
              <a:rPr lang="pl-PL" dirty="0"/>
              <a:t>+, -, *, /, **, /, //, %</a:t>
            </a:r>
          </a:p>
          <a:p>
            <a:pPr lvl="1"/>
            <a:r>
              <a:rPr lang="pl-PL" dirty="0"/>
              <a:t>porównania</a:t>
            </a:r>
          </a:p>
          <a:p>
            <a:pPr lvl="2"/>
            <a:r>
              <a:rPr lang="pl-PL" dirty="0"/>
              <a:t>==, !=, &gt;, &gt;=, &lt;, &lt;=</a:t>
            </a:r>
          </a:p>
          <a:p>
            <a:pPr lvl="1"/>
            <a:r>
              <a:rPr lang="pl-PL" dirty="0"/>
              <a:t>logiczne</a:t>
            </a:r>
          </a:p>
          <a:p>
            <a:pPr lvl="2"/>
            <a:r>
              <a:rPr lang="pl-PL" dirty="0"/>
              <a:t>and, or, not</a:t>
            </a:r>
          </a:p>
          <a:p>
            <a:pPr marL="810000" lvl="2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6273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poznaliśmy wczoraj 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Typy:</a:t>
            </a:r>
          </a:p>
          <a:p>
            <a:pPr lvl="1"/>
            <a:r>
              <a:rPr lang="pl-PL" dirty="0"/>
              <a:t>int, float, string, bool</a:t>
            </a:r>
          </a:p>
          <a:p>
            <a:r>
              <a:rPr lang="pl-PL" dirty="0"/>
              <a:t>Operatory:</a:t>
            </a:r>
          </a:p>
          <a:p>
            <a:pPr lvl="1"/>
            <a:r>
              <a:rPr lang="pl-PL" dirty="0"/>
              <a:t>arytmetyczne</a:t>
            </a:r>
          </a:p>
          <a:p>
            <a:pPr lvl="2"/>
            <a:r>
              <a:rPr lang="pl-PL" dirty="0"/>
              <a:t>+, -, *, /, **, /, //, %</a:t>
            </a:r>
          </a:p>
          <a:p>
            <a:pPr lvl="1"/>
            <a:r>
              <a:rPr lang="pl-PL" dirty="0"/>
              <a:t>porównania</a:t>
            </a:r>
          </a:p>
          <a:p>
            <a:pPr lvl="2"/>
            <a:r>
              <a:rPr lang="pl-PL" dirty="0"/>
              <a:t>==, !=, &gt;, &gt;=, &lt;, &lt;=</a:t>
            </a:r>
          </a:p>
          <a:p>
            <a:pPr lvl="1"/>
            <a:r>
              <a:rPr lang="pl-PL" dirty="0"/>
              <a:t>logiczne</a:t>
            </a:r>
          </a:p>
          <a:p>
            <a:pPr lvl="2"/>
            <a:r>
              <a:rPr lang="pl-PL" dirty="0"/>
              <a:t>and, or, not</a:t>
            </a:r>
          </a:p>
          <a:p>
            <a:pPr lvl="1"/>
            <a:r>
              <a:rPr lang="pl-PL" dirty="0"/>
              <a:t>przypisania:</a:t>
            </a:r>
          </a:p>
          <a:p>
            <a:pPr lvl="2"/>
            <a:r>
              <a:rPr lang="pl-PL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864668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poznaliśmy wczoraj 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173292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Typy:</a:t>
            </a:r>
          </a:p>
          <a:p>
            <a:pPr lvl="1"/>
            <a:r>
              <a:rPr lang="pl-PL" dirty="0"/>
              <a:t>int, float, string, bool</a:t>
            </a:r>
          </a:p>
          <a:p>
            <a:r>
              <a:rPr lang="pl-PL" dirty="0"/>
              <a:t>Operatory:</a:t>
            </a:r>
          </a:p>
          <a:p>
            <a:pPr lvl="1"/>
            <a:r>
              <a:rPr lang="pl-PL" dirty="0"/>
              <a:t>arytmetyczne</a:t>
            </a:r>
          </a:p>
          <a:p>
            <a:pPr lvl="2"/>
            <a:r>
              <a:rPr lang="pl-PL" dirty="0"/>
              <a:t>+, -, *, /, **, /, //, %</a:t>
            </a:r>
          </a:p>
          <a:p>
            <a:pPr lvl="1"/>
            <a:r>
              <a:rPr lang="pl-PL" dirty="0"/>
              <a:t>porównania</a:t>
            </a:r>
          </a:p>
          <a:p>
            <a:pPr lvl="2"/>
            <a:r>
              <a:rPr lang="pl-PL" dirty="0"/>
              <a:t>==, !=, &gt;, &gt;=, &lt;, &lt;=</a:t>
            </a:r>
          </a:p>
          <a:p>
            <a:pPr lvl="1"/>
            <a:r>
              <a:rPr lang="pl-PL" dirty="0"/>
              <a:t>logiczne</a:t>
            </a:r>
          </a:p>
          <a:p>
            <a:pPr lvl="2"/>
            <a:r>
              <a:rPr lang="pl-PL" dirty="0"/>
              <a:t>and, or, not</a:t>
            </a:r>
          </a:p>
          <a:p>
            <a:pPr lvl="1"/>
            <a:r>
              <a:rPr lang="pl-PL" dirty="0"/>
              <a:t>przypisania:</a:t>
            </a:r>
          </a:p>
          <a:p>
            <a:pPr lvl="2"/>
            <a:r>
              <a:rPr lang="pl-PL" dirty="0"/>
              <a:t>=</a:t>
            </a:r>
          </a:p>
          <a:p>
            <a:r>
              <a:rPr lang="pl-PL" dirty="0"/>
              <a:t>Zmienne</a:t>
            </a:r>
          </a:p>
        </p:txBody>
      </p:sp>
    </p:spTree>
    <p:extLst>
      <p:ext uri="{BB962C8B-B14F-4D97-AF65-F5344CB8AC3E}">
        <p14:creationId xmlns:p14="http://schemas.microsoft.com/office/powerpoint/2010/main" val="1556194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poznaliśmy wczoraj 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48496"/>
            <a:ext cx="10353762" cy="4778062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Typy:</a:t>
            </a:r>
          </a:p>
          <a:p>
            <a:pPr lvl="1"/>
            <a:r>
              <a:rPr lang="pl-PL" dirty="0"/>
              <a:t>int, float, string, bool</a:t>
            </a:r>
          </a:p>
          <a:p>
            <a:r>
              <a:rPr lang="pl-PL" dirty="0"/>
              <a:t>Operatory:</a:t>
            </a:r>
          </a:p>
          <a:p>
            <a:pPr lvl="1"/>
            <a:r>
              <a:rPr lang="pl-PL" dirty="0"/>
              <a:t>arytmetyczne</a:t>
            </a:r>
          </a:p>
          <a:p>
            <a:pPr lvl="2"/>
            <a:r>
              <a:rPr lang="pl-PL" dirty="0"/>
              <a:t>+, -, *, /, **, /, //, %</a:t>
            </a:r>
          </a:p>
          <a:p>
            <a:pPr lvl="1"/>
            <a:r>
              <a:rPr lang="pl-PL" dirty="0"/>
              <a:t>porównania</a:t>
            </a:r>
          </a:p>
          <a:p>
            <a:pPr lvl="2"/>
            <a:r>
              <a:rPr lang="pl-PL" dirty="0"/>
              <a:t>==, !=, &gt;, &gt;=, &lt;, &lt;=</a:t>
            </a:r>
          </a:p>
          <a:p>
            <a:pPr lvl="1"/>
            <a:r>
              <a:rPr lang="pl-PL" dirty="0"/>
              <a:t>logiczne</a:t>
            </a:r>
          </a:p>
          <a:p>
            <a:pPr lvl="2"/>
            <a:r>
              <a:rPr lang="pl-PL" dirty="0"/>
              <a:t>and, or, not</a:t>
            </a:r>
          </a:p>
          <a:p>
            <a:pPr lvl="1"/>
            <a:r>
              <a:rPr lang="pl-PL" dirty="0"/>
              <a:t>Przypisania:</a:t>
            </a:r>
          </a:p>
          <a:p>
            <a:pPr lvl="2"/>
            <a:r>
              <a:rPr lang="pl-PL" dirty="0"/>
              <a:t>=</a:t>
            </a:r>
          </a:p>
          <a:p>
            <a:r>
              <a:rPr lang="pl-PL" dirty="0"/>
              <a:t>Zmienne</a:t>
            </a:r>
          </a:p>
          <a:p>
            <a:r>
              <a:rPr lang="pl-PL" dirty="0"/>
              <a:t>Funkcje:</a:t>
            </a:r>
          </a:p>
          <a:p>
            <a:pPr lvl="1"/>
            <a:r>
              <a:rPr lang="pl-PL" dirty="0"/>
              <a:t>help, print, input, round, help, dir, type, int, str</a:t>
            </a:r>
          </a:p>
        </p:txBody>
      </p:sp>
    </p:spTree>
    <p:extLst>
      <p:ext uri="{BB962C8B-B14F-4D97-AF65-F5344CB8AC3E}">
        <p14:creationId xmlns:p14="http://schemas.microsoft.com/office/powerpoint/2010/main" val="1448557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poznaliśmy wczoraj 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87132"/>
            <a:ext cx="10353762" cy="4868214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Typy:</a:t>
            </a:r>
          </a:p>
          <a:p>
            <a:pPr lvl="1"/>
            <a:r>
              <a:rPr lang="pl-PL" dirty="0"/>
              <a:t>int, float, string, bool</a:t>
            </a:r>
          </a:p>
          <a:p>
            <a:r>
              <a:rPr lang="pl-PL" dirty="0"/>
              <a:t>Operatory:</a:t>
            </a:r>
          </a:p>
          <a:p>
            <a:pPr lvl="1"/>
            <a:r>
              <a:rPr lang="pl-PL" dirty="0"/>
              <a:t>arytmetyczne</a:t>
            </a:r>
          </a:p>
          <a:p>
            <a:pPr lvl="2"/>
            <a:r>
              <a:rPr lang="pl-PL" dirty="0"/>
              <a:t>+, -, *, /, **, /, //, %</a:t>
            </a:r>
          </a:p>
          <a:p>
            <a:pPr lvl="1"/>
            <a:r>
              <a:rPr lang="pl-PL" dirty="0"/>
              <a:t>porównania</a:t>
            </a:r>
          </a:p>
          <a:p>
            <a:pPr lvl="2"/>
            <a:r>
              <a:rPr lang="pl-PL" dirty="0"/>
              <a:t>==, !=, &gt;, &gt;=, &lt;, &lt;=</a:t>
            </a:r>
          </a:p>
          <a:p>
            <a:pPr lvl="1"/>
            <a:r>
              <a:rPr lang="pl-PL" dirty="0"/>
              <a:t>logiczne</a:t>
            </a:r>
          </a:p>
          <a:p>
            <a:pPr lvl="2"/>
            <a:r>
              <a:rPr lang="pl-PL" dirty="0"/>
              <a:t>and, or, not</a:t>
            </a:r>
          </a:p>
          <a:p>
            <a:pPr lvl="1"/>
            <a:r>
              <a:rPr lang="pl-PL" dirty="0"/>
              <a:t>Przypisania:</a:t>
            </a:r>
          </a:p>
          <a:p>
            <a:pPr lvl="2"/>
            <a:r>
              <a:rPr lang="pl-PL" dirty="0"/>
              <a:t>=</a:t>
            </a:r>
          </a:p>
          <a:p>
            <a:r>
              <a:rPr lang="pl-PL" dirty="0"/>
              <a:t>Zmienne</a:t>
            </a:r>
          </a:p>
          <a:p>
            <a:r>
              <a:rPr lang="pl-PL" dirty="0"/>
              <a:t>Funkcje:</a:t>
            </a:r>
          </a:p>
          <a:p>
            <a:pPr lvl="1"/>
            <a:r>
              <a:rPr lang="pl-PL" dirty="0"/>
              <a:t>help, print, input, round, help, dir, type, int, str</a:t>
            </a:r>
          </a:p>
          <a:p>
            <a:r>
              <a:rPr lang="pl-PL" dirty="0"/>
              <a:t>Polecenie import</a:t>
            </a:r>
          </a:p>
        </p:txBody>
      </p:sp>
    </p:spTree>
    <p:extLst>
      <p:ext uri="{BB962C8B-B14F-4D97-AF65-F5344CB8AC3E}">
        <p14:creationId xmlns:p14="http://schemas.microsoft.com/office/powerpoint/2010/main" val="2292559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poznaliśmy wczoraj 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pl-PL" dirty="0"/>
              <a:t>Napisz skrypt, który dla danego promienia wyświetli wartość pola koła o takim promieniu.</a:t>
            </a:r>
          </a:p>
          <a:p>
            <a:pPr marL="36900" indent="0">
              <a:buNone/>
            </a:pPr>
            <a:endParaRPr lang="pl-PL" dirty="0"/>
          </a:p>
          <a:p>
            <a:pPr marL="36900" indent="0">
              <a:buNone/>
            </a:pPr>
            <a:r>
              <a:rPr lang="en-US" altLang="en-US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Script computes area of the circle with the given radius r.</a:t>
            </a:r>
            <a:br>
              <a:rPr lang="en-US" altLang="en-US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 </a:t>
            </a:r>
            <a:r>
              <a:rPr lang="en-US" altLang="en-US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pi</a:t>
            </a:r>
            <a:b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raw_r = </a:t>
            </a:r>
            <a:r>
              <a:rPr lang="en-US" altLang="en-US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"Proszę, podaj mi promień koła: "</a:t>
            </a: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 = </a:t>
            </a:r>
            <a:r>
              <a:rPr lang="en-US" altLang="en-US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(raw_r)</a:t>
            </a:r>
            <a:b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area = pi * r**</a:t>
            </a:r>
            <a:r>
              <a:rPr lang="en-US" altLang="en-US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lang="en-US" altLang="en-US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rounded_area = </a:t>
            </a:r>
            <a:r>
              <a:rPr lang="en-US" altLang="en-US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(area</a:t>
            </a:r>
            <a:r>
              <a:rPr lang="en-US" altLang="en-US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"Pole koła wynosi:"</a:t>
            </a:r>
            <a:r>
              <a:rPr lang="en-US" altLang="en-US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rounded_area</a:t>
            </a:r>
            <a:r>
              <a:rPr lang="en-US" altLang="en-US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en-US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en-US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en-US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en-US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24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93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 dzisiaj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Poznajemy Python-a</a:t>
            </a:r>
          </a:p>
          <a:p>
            <a:pPr lvl="1"/>
            <a:r>
              <a:rPr lang="pl-PL" dirty="0"/>
              <a:t>Funkcje, warunki, pętle</a:t>
            </a:r>
          </a:p>
        </p:txBody>
      </p:sp>
    </p:spTree>
    <p:extLst>
      <p:ext uri="{BB962C8B-B14F-4D97-AF65-F5344CB8AC3E}">
        <p14:creationId xmlns:p14="http://schemas.microsoft.com/office/powerpoint/2010/main" val="4017871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1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/>
              <a:t>Napisz program, który zapyta się użytkownika o imię i nazwisko, a następnie wypisze na ekranie napis: </a:t>
            </a:r>
          </a:p>
          <a:p>
            <a:pPr marL="36900" indent="0">
              <a:buNone/>
            </a:pPr>
            <a:r>
              <a:rPr lang="pl-PL" dirty="0"/>
              <a:t>Witaj &lt;imię_i_nazwisko_użytkownika&gt; !</a:t>
            </a:r>
          </a:p>
        </p:txBody>
      </p:sp>
    </p:spTree>
    <p:extLst>
      <p:ext uri="{BB962C8B-B14F-4D97-AF65-F5344CB8AC3E}">
        <p14:creationId xmlns:p14="http://schemas.microsoft.com/office/powerpoint/2010/main" val="309512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2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/>
              <a:t>Napisz program, który na wejściu przyjmuje liczbę całkowitą, a na wyjściu wypisuje kwadrat tej liczby.</a:t>
            </a:r>
          </a:p>
        </p:txBody>
      </p:sp>
    </p:spTree>
    <p:extLst>
      <p:ext uri="{BB962C8B-B14F-4D97-AF65-F5344CB8AC3E}">
        <p14:creationId xmlns:p14="http://schemas.microsoft.com/office/powerpoint/2010/main" val="3485867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3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/>
              <a:t>Napisz program, który wypisuje na ekranie cztery linijki tekstu.</a:t>
            </a:r>
          </a:p>
        </p:txBody>
      </p:sp>
    </p:spTree>
    <p:extLst>
      <p:ext uri="{BB962C8B-B14F-4D97-AF65-F5344CB8AC3E}">
        <p14:creationId xmlns:p14="http://schemas.microsoft.com/office/powerpoint/2010/main" val="389166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4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/>
              <a:t>Napiszmy kilka funkcji.</a:t>
            </a:r>
          </a:p>
        </p:txBody>
      </p:sp>
    </p:spTree>
    <p:extLst>
      <p:ext uri="{BB962C8B-B14F-4D97-AF65-F5344CB8AC3E}">
        <p14:creationId xmlns:p14="http://schemas.microsoft.com/office/powerpoint/2010/main" val="1020864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5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l-PL" dirty="0"/>
              <a:t>Napisz program, który prosi użytkownika o podanie listy słów, a następnie wypisuje podane słowa w odwrotnej kolejności.</a:t>
            </a:r>
          </a:p>
        </p:txBody>
      </p:sp>
    </p:spTree>
    <p:extLst>
      <p:ext uri="{BB962C8B-B14F-4D97-AF65-F5344CB8AC3E}">
        <p14:creationId xmlns:p14="http://schemas.microsoft.com/office/powerpoint/2010/main" val="4141845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2302367"/>
          </a:xfrm>
        </p:spPr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pl-PL" sz="2800" dirty="0"/>
              <a:t>Zmieniamy perspektywę</a:t>
            </a:r>
          </a:p>
        </p:txBody>
      </p:sp>
    </p:spTree>
    <p:extLst>
      <p:ext uri="{BB962C8B-B14F-4D97-AF65-F5344CB8AC3E}">
        <p14:creationId xmlns:p14="http://schemas.microsoft.com/office/powerpoint/2010/main" val="66990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 dzisiaj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Poznajemy Python-a</a:t>
            </a:r>
          </a:p>
          <a:p>
            <a:r>
              <a:rPr lang="pl-PL" dirty="0"/>
              <a:t>Ogólny obraz informatyki (CS) cz.2</a:t>
            </a:r>
          </a:p>
        </p:txBody>
      </p:sp>
    </p:spTree>
    <p:extLst>
      <p:ext uri="{BB962C8B-B14F-4D97-AF65-F5344CB8AC3E}">
        <p14:creationId xmlns:p14="http://schemas.microsoft.com/office/powerpoint/2010/main" val="128311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poznaliśmy wczoraj 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79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poznaliśmy wczoraj 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CLI (</a:t>
            </a:r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nterface)</a:t>
            </a:r>
          </a:p>
        </p:txBody>
      </p:sp>
    </p:spTree>
    <p:extLst>
      <p:ext uri="{BB962C8B-B14F-4D97-AF65-F5344CB8AC3E}">
        <p14:creationId xmlns:p14="http://schemas.microsoft.com/office/powerpoint/2010/main" val="402685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poznaliśmy wczoraj 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CLI (</a:t>
            </a:r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nterface)</a:t>
            </a:r>
          </a:p>
          <a:p>
            <a:pPr lvl="1"/>
            <a:r>
              <a:rPr lang="pl-PL" dirty="0"/>
              <a:t>Czy można programować w GUI ?</a:t>
            </a:r>
          </a:p>
        </p:txBody>
      </p:sp>
    </p:spTree>
    <p:extLst>
      <p:ext uri="{BB962C8B-B14F-4D97-AF65-F5344CB8AC3E}">
        <p14:creationId xmlns:p14="http://schemas.microsoft.com/office/powerpoint/2010/main" val="197284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poznaliśmy wczoraj 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CLI (</a:t>
            </a:r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nterface)</a:t>
            </a:r>
          </a:p>
          <a:p>
            <a:r>
              <a:rPr lang="pl-PL" dirty="0"/>
              <a:t>IDE (Integrated Development Environment)</a:t>
            </a:r>
          </a:p>
        </p:txBody>
      </p:sp>
    </p:spTree>
    <p:extLst>
      <p:ext uri="{BB962C8B-B14F-4D97-AF65-F5344CB8AC3E}">
        <p14:creationId xmlns:p14="http://schemas.microsoft.com/office/powerpoint/2010/main" val="84426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poznaliśmy wczoraj 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CLI (</a:t>
            </a:r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nterface)</a:t>
            </a:r>
          </a:p>
          <a:p>
            <a:r>
              <a:rPr lang="pl-PL" dirty="0"/>
              <a:t>IDE (Integrated Development Environment)</a:t>
            </a:r>
          </a:p>
          <a:p>
            <a:r>
              <a:rPr lang="pl-PL" dirty="0"/>
              <a:t>Dwa tryby działania interpretera Python (skryptowy i interaktywny)</a:t>
            </a:r>
          </a:p>
        </p:txBody>
      </p:sp>
    </p:spTree>
    <p:extLst>
      <p:ext uri="{BB962C8B-B14F-4D97-AF65-F5344CB8AC3E}">
        <p14:creationId xmlns:p14="http://schemas.microsoft.com/office/powerpoint/2010/main" val="180696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DA11F1-7876-4729-A049-9BDEA389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poznaliśmy wczoraj 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3EE303-3000-4AA4-98A7-DBF73C36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CLI (</a:t>
            </a:r>
            <a:r>
              <a:rPr lang="pl-PL" b="1" dirty="0"/>
              <a:t>C</a:t>
            </a:r>
            <a:r>
              <a:rPr lang="pl-PL" dirty="0"/>
              <a:t>ommand </a:t>
            </a:r>
            <a:r>
              <a:rPr lang="pl-PL" b="1" dirty="0"/>
              <a:t>L</a:t>
            </a:r>
            <a:r>
              <a:rPr lang="pl-PL" dirty="0"/>
              <a:t>ine </a:t>
            </a:r>
            <a:r>
              <a:rPr lang="pl-PL" b="1" dirty="0"/>
              <a:t>I</a:t>
            </a:r>
            <a:r>
              <a:rPr lang="pl-PL" dirty="0"/>
              <a:t>nterface)</a:t>
            </a:r>
          </a:p>
          <a:p>
            <a:r>
              <a:rPr lang="pl-PL" dirty="0"/>
              <a:t>IDE (Integrated Development Environment)</a:t>
            </a:r>
          </a:p>
          <a:p>
            <a:r>
              <a:rPr lang="pl-PL" dirty="0"/>
              <a:t>Dwa tryby działania interpretera Python (skryptowy i interaktywny) </a:t>
            </a:r>
          </a:p>
          <a:p>
            <a:r>
              <a:rPr lang="pl-PL" dirty="0"/>
              <a:t>Ogólne spojrzenie na informatykę (computer science)</a:t>
            </a:r>
          </a:p>
        </p:txBody>
      </p:sp>
    </p:spTree>
    <p:extLst>
      <p:ext uri="{BB962C8B-B14F-4D97-AF65-F5344CB8AC3E}">
        <p14:creationId xmlns:p14="http://schemas.microsoft.com/office/powerpoint/2010/main" val="699474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3441"/>
      </a:dk2>
      <a:lt2>
        <a:srgbClr val="E2E8E3"/>
      </a:lt2>
      <a:accent1>
        <a:srgbClr val="E729CF"/>
      </a:accent1>
      <a:accent2>
        <a:srgbClr val="9D17D5"/>
      </a:accent2>
      <a:accent3>
        <a:srgbClr val="6A37E8"/>
      </a:accent3>
      <a:accent4>
        <a:srgbClr val="394EDB"/>
      </a:accent4>
      <a:accent5>
        <a:srgbClr val="2990E7"/>
      </a:accent5>
      <a:accent6>
        <a:srgbClr val="14B5BC"/>
      </a:accent6>
      <a:hlink>
        <a:srgbClr val="4F7BC4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588</Words>
  <Application>Microsoft Office PowerPoint</Application>
  <PresentationFormat>Panoramiczny</PresentationFormat>
  <Paragraphs>129</Paragraphs>
  <Slides>25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0" baseType="lpstr">
      <vt:lpstr>Arial</vt:lpstr>
      <vt:lpstr>Calisto MT</vt:lpstr>
      <vt:lpstr>Consolas</vt:lpstr>
      <vt:lpstr>Wingdings 2</vt:lpstr>
      <vt:lpstr>SlateVTI</vt:lpstr>
      <vt:lpstr>Wstęp do programowania w języku Python</vt:lpstr>
      <vt:lpstr>Plan na dzisiaj</vt:lpstr>
      <vt:lpstr>Plan na dzisiaj</vt:lpstr>
      <vt:lpstr>Co poznaliśmy wczoraj ?</vt:lpstr>
      <vt:lpstr>Co poznaliśmy wczoraj ?</vt:lpstr>
      <vt:lpstr>Co poznaliśmy wczoraj ?</vt:lpstr>
      <vt:lpstr>Co poznaliśmy wczoraj ?</vt:lpstr>
      <vt:lpstr>Co poznaliśmy wczoraj ?</vt:lpstr>
      <vt:lpstr>Co poznaliśmy wczoraj ?</vt:lpstr>
      <vt:lpstr>Co poznaliśmy wczoraj ?</vt:lpstr>
      <vt:lpstr>Co poznaliśmy wczoraj ?</vt:lpstr>
      <vt:lpstr>Co poznaliśmy wczoraj ?</vt:lpstr>
      <vt:lpstr>Co poznaliśmy wczoraj ?</vt:lpstr>
      <vt:lpstr>Co poznaliśmy wczoraj ?</vt:lpstr>
      <vt:lpstr>Co poznaliśmy wczoraj ?</vt:lpstr>
      <vt:lpstr>Co poznaliśmy wczoraj ?</vt:lpstr>
      <vt:lpstr>Co poznaliśmy wczoraj ?</vt:lpstr>
      <vt:lpstr>Co poznaliśmy wczoraj ?</vt:lpstr>
      <vt:lpstr>Co poznaliśmy wczoraj ?</vt:lpstr>
      <vt:lpstr>Ćwiczenie 1</vt:lpstr>
      <vt:lpstr>Ćwiczenie 2</vt:lpstr>
      <vt:lpstr>Ćwiczenie 3</vt:lpstr>
      <vt:lpstr>Ćwiczenie 4</vt:lpstr>
      <vt:lpstr>Ćwiczenie 5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wstęp do programowania</dc:title>
  <dc:creator>Anna Chabuda</dc:creator>
  <cp:lastModifiedBy>Anna Chabuda</cp:lastModifiedBy>
  <cp:revision>36</cp:revision>
  <dcterms:created xsi:type="dcterms:W3CDTF">2019-09-07T01:57:30Z</dcterms:created>
  <dcterms:modified xsi:type="dcterms:W3CDTF">2019-09-08T10:17:52Z</dcterms:modified>
</cp:coreProperties>
</file>