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8" r:id="rId11"/>
    <p:sldId id="279" r:id="rId12"/>
    <p:sldId id="281" r:id="rId13"/>
    <p:sldId id="284" r:id="rId14"/>
    <p:sldId id="285" r:id="rId15"/>
    <p:sldId id="283" r:id="rId16"/>
    <p:sldId id="286" r:id="rId17"/>
    <p:sldId id="282" r:id="rId18"/>
    <p:sldId id="287" r:id="rId19"/>
    <p:sldId id="280" r:id="rId20"/>
    <p:sldId id="290" r:id="rId21"/>
    <p:sldId id="291" r:id="rId22"/>
    <p:sldId id="292" r:id="rId23"/>
    <p:sldId id="296" r:id="rId24"/>
    <p:sldId id="297" r:id="rId25"/>
    <p:sldId id="295" r:id="rId26"/>
    <p:sldId id="298" r:id="rId27"/>
    <p:sldId id="294" r:id="rId28"/>
    <p:sldId id="293" r:id="rId29"/>
    <p:sldId id="288" r:id="rId30"/>
    <p:sldId id="289" r:id="rId31"/>
    <p:sldId id="299" r:id="rId32"/>
    <p:sldId id="300" r:id="rId33"/>
    <p:sldId id="303" r:id="rId34"/>
    <p:sldId id="269" r:id="rId35"/>
    <p:sldId id="270" r:id="rId36"/>
    <p:sldId id="271" r:id="rId37"/>
    <p:sldId id="272" r:id="rId38"/>
    <p:sldId id="273" r:id="rId39"/>
    <p:sldId id="274" r:id="rId40"/>
    <p:sldId id="2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1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1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5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1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2382592"/>
            <a:ext cx="3602038" cy="1775341"/>
          </a:xfrm>
        </p:spPr>
        <p:txBody>
          <a:bodyPr anchor="ctr">
            <a:normAutofit fontScale="90000"/>
          </a:bodyPr>
          <a:lstStyle/>
          <a:p>
            <a:r>
              <a:rPr lang="pl-PL" sz="4000" dirty="0"/>
              <a:t>Wstęp do informatyki cz.1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39425"/>
            <a:ext cx="3485072" cy="445052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Jerzy </a:t>
            </a:r>
            <a:r>
              <a:rPr lang="pl-PL" dirty="0" err="1">
                <a:solidFill>
                  <a:srgbClr val="2599B2"/>
                </a:solidFill>
              </a:rPr>
              <a:t>Grynczewski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B485C78-0348-495C-B0B5-EAACD195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24" y="2017823"/>
            <a:ext cx="629690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A49A01-0DFC-4634-A4BA-A09052BCE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015275"/>
            <a:ext cx="628737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7266F8-EFE0-48CA-826D-E2F1FFC5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61" y="2076450"/>
            <a:ext cx="630643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CAF0452-B332-43C4-BC73-BD6A2219D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076450"/>
            <a:ext cx="628737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834D944-DE69-4C3D-B455-958B7C9E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076450"/>
            <a:ext cx="628737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2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BD525EC-A692-4FCC-AADB-877D67ED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076450"/>
            <a:ext cx="628737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decimal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A2C9B7-48A6-43BA-BECF-1A24335E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24" y="2076450"/>
            <a:ext cx="629690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2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numbers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B4DD38A-A128-46B6-A95F-441E45E1F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076450"/>
            <a:ext cx="628737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6ACA56-A6C9-4437-B1A2-7F25BECFD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161926"/>
            <a:ext cx="628737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38D1FF-DF89-4023-B547-A18F2DCB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13" y="1962843"/>
            <a:ext cx="626832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Computer</a:t>
            </a:r>
            <a:r>
              <a:rPr lang="pl-PL" dirty="0"/>
              <a:t> science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6850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B0016A0-83ED-40F5-9714-E1C8801BD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1986297"/>
            <a:ext cx="628737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8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983F4A-59EB-45CE-97D2-43F238F7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2076450"/>
            <a:ext cx="628737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8E4DD4-ACF1-42E5-85BA-3A6C8701F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50" y="2076450"/>
            <a:ext cx="627785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3398EA-C40E-413A-8836-5D9F66B2E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13" y="2076450"/>
            <a:ext cx="626832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numbers</a:t>
            </a:r>
            <a:r>
              <a:rPr lang="pl-PL" dirty="0"/>
              <a:t> (</a:t>
            </a:r>
            <a:r>
              <a:rPr lang="pl-PL" dirty="0" err="1"/>
              <a:t>binary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B53C84-96E9-451F-B991-AEE15725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50" y="2076450"/>
            <a:ext cx="627785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numbers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EB6CBB6-9869-47A1-AE6C-410E2EAA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15" y="2180886"/>
            <a:ext cx="391532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ascii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4F1DB06-77E9-436F-B3B4-09A7B2B5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39" y="2362051"/>
            <a:ext cx="445832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ascii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DDECA8-0C45-46AD-9222-99C72AB9A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87" y="1866900"/>
            <a:ext cx="628737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0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ascii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82E737-E3A8-4A52-A137-1D73D5F4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9" y="2800262"/>
            <a:ext cx="204816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18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– </a:t>
            </a:r>
            <a:r>
              <a:rPr lang="pl-PL" dirty="0" err="1"/>
              <a:t>ascii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AAC38F-E1DF-4D5D-83FE-59CF4EF7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20" y="2833604"/>
            <a:ext cx="168616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Computer</a:t>
            </a:r>
            <a:r>
              <a:rPr lang="pl-PL" dirty="0"/>
              <a:t> science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Budowa komputera ?</a:t>
            </a:r>
          </a:p>
        </p:txBody>
      </p:sp>
    </p:spTree>
    <p:extLst>
      <p:ext uri="{BB962C8B-B14F-4D97-AF65-F5344CB8AC3E}">
        <p14:creationId xmlns:p14="http://schemas.microsoft.com/office/powerpoint/2010/main" val="268440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ascii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925646F-2491-4F50-A4E9-85CB90106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9" y="2876473"/>
            <a:ext cx="162900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ascii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A988C3-0CD6-49F2-8D84-2BB9084D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20" y="2862183"/>
            <a:ext cx="168616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20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colors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E108CB-DC2E-41A5-82E3-183DAAD9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20" y="2881236"/>
            <a:ext cx="168616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3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</a:t>
            </a:r>
            <a:r>
              <a:rPr lang="pl-PL" dirty="0" err="1"/>
              <a:t>colors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84BD0EA-114A-4925-B4D4-36C161E2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77" y="2485893"/>
            <a:ext cx="175284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F5B4249-D0DB-4713-B037-A9B5FA0EEBB6}"/>
              </a:ext>
            </a:extLst>
          </p:cNvPr>
          <p:cNvSpPr/>
          <p:nvPr/>
        </p:nvSpPr>
        <p:spPr>
          <a:xfrm>
            <a:off x="4422862" y="2568663"/>
            <a:ext cx="3335628" cy="2730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?</a:t>
            </a:r>
            <a:endParaRPr lang="en-US" sz="4000" b="1" dirty="0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583AFE72-EDE0-4976-90C6-7F7182181FAF}"/>
              </a:ext>
            </a:extLst>
          </p:cNvPr>
          <p:cNvSpPr/>
          <p:nvPr/>
        </p:nvSpPr>
        <p:spPr>
          <a:xfrm>
            <a:off x="2045776" y="3192651"/>
            <a:ext cx="2377087" cy="1334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Wejście</a:t>
            </a:r>
            <a:endParaRPr lang="en-US" b="1" dirty="0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4DADE7D6-4DD8-42F3-9B3C-A5294F38088D}"/>
              </a:ext>
            </a:extLst>
          </p:cNvPr>
          <p:cNvSpPr/>
          <p:nvPr/>
        </p:nvSpPr>
        <p:spPr>
          <a:xfrm>
            <a:off x="7758490" y="3192651"/>
            <a:ext cx="2625374" cy="1334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Wyjście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477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algorytmy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F5B4249-D0DB-4713-B037-A9B5FA0EEBB6}"/>
              </a:ext>
            </a:extLst>
          </p:cNvPr>
          <p:cNvSpPr/>
          <p:nvPr/>
        </p:nvSpPr>
        <p:spPr>
          <a:xfrm>
            <a:off x="4422862" y="2568663"/>
            <a:ext cx="3335628" cy="2730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Algorytm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4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r>
              <a:rPr lang="pl-PL" dirty="0"/>
              <a:t> - pseudokod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658320"/>
            <a:ext cx="10787110" cy="4959456"/>
          </a:xfrm>
        </p:spPr>
        <p:txBody>
          <a:bodyPr>
            <a:normAutofit fontScale="92500"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pl-PL" dirty="0"/>
              <a:t>Weź książkę telefoniczną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Otwórz po środku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Przejrzyj wpisy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Jeżeli Jan Kowalski wśród wpisów:</a:t>
            </a:r>
          </a:p>
          <a:p>
            <a:pPr marL="871200" lvl="1" indent="-457200">
              <a:buFont typeface="+mj-lt"/>
              <a:buAutoNum type="alphaUcPeriod"/>
            </a:pPr>
            <a:r>
              <a:rPr lang="pl-PL" dirty="0"/>
              <a:t>Zadzwoń do Jana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 przeciwnym wypadku jeżeli Jan Kowalski wcześniej w książce:</a:t>
            </a:r>
          </a:p>
          <a:p>
            <a:pPr marL="871200" lvl="1" indent="-457200">
              <a:buFont typeface="+mj-lt"/>
              <a:buAutoNum type="alphaUcPeriod"/>
            </a:pPr>
            <a:r>
              <a:rPr lang="pl-PL" dirty="0"/>
              <a:t>Otwórz po środku lewej części</a:t>
            </a:r>
          </a:p>
          <a:p>
            <a:pPr marL="871200" lvl="1" indent="-457200">
              <a:buFont typeface="+mj-lt"/>
              <a:buAutoNum type="alphaUcPeriod"/>
            </a:pPr>
            <a:r>
              <a:rPr lang="pl-PL" dirty="0"/>
              <a:t>Wróć do punktu 3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 przeciwnym wypadku jeżeli Jan Kowalski później w książce:</a:t>
            </a:r>
          </a:p>
          <a:p>
            <a:pPr marL="871200" lvl="1" indent="-457200">
              <a:buFont typeface="+mj-lt"/>
              <a:buAutoNum type="alphaUcPeriod"/>
            </a:pPr>
            <a:r>
              <a:rPr lang="pl-PL" dirty="0"/>
              <a:t>Otwórz po środku prawej części</a:t>
            </a:r>
          </a:p>
          <a:p>
            <a:pPr marL="871200" lvl="1" indent="-457200">
              <a:buFont typeface="+mj-lt"/>
              <a:buAutoNum type="alphaUcPeriod"/>
            </a:pPr>
            <a:r>
              <a:rPr lang="pl-PL" dirty="0"/>
              <a:t>Wróć do punktu 3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 przeciwnym wypadku:</a:t>
            </a:r>
          </a:p>
          <a:p>
            <a:pPr marL="871200" lvl="1" indent="-457200">
              <a:buFont typeface="+mj-lt"/>
              <a:buAutoNum type="alphaUcPeriod"/>
            </a:pPr>
            <a:r>
              <a:rPr lang="pl-PL" dirty="0"/>
              <a:t>Zakończ</a:t>
            </a:r>
          </a:p>
        </p:txBody>
      </p:sp>
    </p:spTree>
    <p:extLst>
      <p:ext uri="{BB962C8B-B14F-4D97-AF65-F5344CB8AC3E}">
        <p14:creationId xmlns:p14="http://schemas.microsoft.com/office/powerpoint/2010/main" val="2345381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866900"/>
            <a:ext cx="10787110" cy="4750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Podstawowe elementy algorytmów:</a:t>
            </a:r>
          </a:p>
        </p:txBody>
      </p:sp>
    </p:spTree>
    <p:extLst>
      <p:ext uri="{BB962C8B-B14F-4D97-AF65-F5344CB8AC3E}">
        <p14:creationId xmlns:p14="http://schemas.microsoft.com/office/powerpoint/2010/main" val="314498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866900"/>
            <a:ext cx="10787110" cy="4750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Podstawowe elementy algorytmów: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Polecenia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4285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866900"/>
            <a:ext cx="10787110" cy="4750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Podstawowe elementy algorytmów: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Polecenia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Warunki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040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Computer</a:t>
            </a:r>
            <a:r>
              <a:rPr lang="pl-PL" dirty="0"/>
              <a:t> science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Budowa komputera ?</a:t>
            </a:r>
          </a:p>
          <a:p>
            <a:pPr marL="36900" indent="0">
              <a:buNone/>
            </a:pPr>
            <a:r>
              <a:rPr lang="pl-PL" sz="2400" dirty="0"/>
              <a:t>Nauka wybranego języka programowania ?</a:t>
            </a:r>
          </a:p>
        </p:txBody>
      </p:sp>
    </p:spTree>
    <p:extLst>
      <p:ext uri="{BB962C8B-B14F-4D97-AF65-F5344CB8AC3E}">
        <p14:creationId xmlns:p14="http://schemas.microsoft.com/office/powerpoint/2010/main" val="3341902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866900"/>
            <a:ext cx="10787110" cy="4750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Podstawowe elementy algorytmów: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Polecenia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Warunki</a:t>
            </a:r>
          </a:p>
          <a:p>
            <a:pPr marL="494100" indent="-457200">
              <a:buFont typeface="+mj-lt"/>
              <a:buAutoNum type="arabicPeriod"/>
            </a:pPr>
            <a:r>
              <a:rPr lang="pl-PL" dirty="0"/>
              <a:t>Powtórzenia</a:t>
            </a:r>
          </a:p>
        </p:txBody>
      </p:sp>
    </p:spTree>
    <p:extLst>
      <p:ext uri="{BB962C8B-B14F-4D97-AF65-F5344CB8AC3E}">
        <p14:creationId xmlns:p14="http://schemas.microsoft.com/office/powerpoint/2010/main" val="220469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Computer</a:t>
            </a:r>
            <a:r>
              <a:rPr lang="pl-PL" dirty="0"/>
              <a:t> science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Budowa komputera ?</a:t>
            </a:r>
          </a:p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Nauka wybranego języka programowania ?</a:t>
            </a:r>
          </a:p>
          <a:p>
            <a:pPr marL="36900" indent="0">
              <a:buNone/>
            </a:pPr>
            <a:r>
              <a:rPr lang="pl-PL" sz="2400" dirty="0"/>
              <a:t>Rozwiązywanie problemów (problem </a:t>
            </a:r>
            <a:r>
              <a:rPr lang="pl-PL" sz="2400" dirty="0" err="1"/>
              <a:t>solving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074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Computer</a:t>
            </a:r>
            <a:r>
              <a:rPr lang="pl-PL" dirty="0"/>
              <a:t> science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Budowa komputera ?</a:t>
            </a:r>
          </a:p>
          <a:p>
            <a:pPr marL="36900" indent="0">
              <a:buNone/>
            </a:pPr>
            <a:r>
              <a:rPr lang="pl-PL" sz="2400" strike="sngStrike" dirty="0">
                <a:solidFill>
                  <a:srgbClr val="FF0000"/>
                </a:solidFill>
              </a:rPr>
              <a:t>Nauka wybranego języka programowania ?</a:t>
            </a:r>
          </a:p>
          <a:p>
            <a:pPr marL="36900" indent="0">
              <a:buNone/>
            </a:pPr>
            <a:r>
              <a:rPr lang="pl-PL" sz="2400" dirty="0">
                <a:solidFill>
                  <a:srgbClr val="00B050"/>
                </a:solidFill>
              </a:rPr>
              <a:t>Rozwiązywanie problemów (problem </a:t>
            </a:r>
            <a:r>
              <a:rPr lang="pl-PL" sz="2400" dirty="0" err="1">
                <a:solidFill>
                  <a:srgbClr val="00B050"/>
                </a:solidFill>
              </a:rPr>
              <a:t>solving</a:t>
            </a:r>
            <a:r>
              <a:rPr lang="pl-PL" sz="2400" dirty="0">
                <a:solidFill>
                  <a:srgbClr val="00B050"/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B050"/>
                </a:solidFill>
              </a:rPr>
              <a:t>obliczalnych</a:t>
            </a:r>
          </a:p>
        </p:txBody>
      </p:sp>
    </p:spTree>
    <p:extLst>
      <p:ext uri="{BB962C8B-B14F-4D97-AF65-F5344CB8AC3E}">
        <p14:creationId xmlns:p14="http://schemas.microsoft.com/office/powerpoint/2010/main" val="83096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F5B4249-D0DB-4713-B037-A9B5FA0EEBB6}"/>
              </a:ext>
            </a:extLst>
          </p:cNvPr>
          <p:cNvSpPr/>
          <p:nvPr/>
        </p:nvSpPr>
        <p:spPr>
          <a:xfrm>
            <a:off x="4422862" y="2568663"/>
            <a:ext cx="3335628" cy="2730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583AFE72-EDE0-4976-90C6-7F7182181FAF}"/>
              </a:ext>
            </a:extLst>
          </p:cNvPr>
          <p:cNvSpPr/>
          <p:nvPr/>
        </p:nvSpPr>
        <p:spPr>
          <a:xfrm>
            <a:off x="2045776" y="3192651"/>
            <a:ext cx="2377087" cy="1334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Wejście</a:t>
            </a:r>
            <a:endParaRPr lang="en-US" b="1" dirty="0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4DADE7D6-4DD8-42F3-9B3C-A5294F38088D}"/>
              </a:ext>
            </a:extLst>
          </p:cNvPr>
          <p:cNvSpPr/>
          <p:nvPr/>
        </p:nvSpPr>
        <p:spPr>
          <a:xfrm>
            <a:off x="7758490" y="3192651"/>
            <a:ext cx="2625374" cy="1334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Wyjście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034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3200" dirty="0"/>
              <a:t>Jak reprezentujemy wejście i wyjście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5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DD52E-7F1A-4876-BD08-D6E3F43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</a:t>
            </a:r>
            <a:r>
              <a:rPr lang="pl-PL" dirty="0" err="1"/>
              <a:t>solving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4D1EED-C81C-4BF7-82D3-A11E07CF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pl-PL" sz="2400" dirty="0"/>
          </a:p>
          <a:p>
            <a:pPr marL="36900" indent="0">
              <a:buNone/>
            </a:pPr>
            <a:endParaRPr lang="pl-PL" sz="2400" dirty="0"/>
          </a:p>
          <a:p>
            <a:pPr marL="36900" indent="0" algn="ctr">
              <a:buNone/>
            </a:pPr>
            <a:r>
              <a:rPr lang="pl-PL" sz="4000" b="1" dirty="0"/>
              <a:t>BIT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5126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339</Words>
  <Application>Microsoft Office PowerPoint</Application>
  <PresentationFormat>Panoramiczny</PresentationFormat>
  <Paragraphs>112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4" baseType="lpstr">
      <vt:lpstr>Arial</vt:lpstr>
      <vt:lpstr>Calisto MT</vt:lpstr>
      <vt:lpstr>Wingdings 2</vt:lpstr>
      <vt:lpstr>SlateVTI</vt:lpstr>
      <vt:lpstr>Wstęp do informatyki cz.1</vt:lpstr>
      <vt:lpstr>Computer science</vt:lpstr>
      <vt:lpstr>Computer science</vt:lpstr>
      <vt:lpstr>Computer science</vt:lpstr>
      <vt:lpstr>Computer science</vt:lpstr>
      <vt:lpstr>Computer science</vt:lpstr>
      <vt:lpstr>Problem solving</vt:lpstr>
      <vt:lpstr>Problem solving</vt:lpstr>
      <vt:lpstr>Problem solving</vt:lpstr>
      <vt:lpstr>Problem solving – numbers (decimal)</vt:lpstr>
      <vt:lpstr>Problem solving – numbers (decimal)</vt:lpstr>
      <vt:lpstr>Problem solving – numbers (decimal)</vt:lpstr>
      <vt:lpstr>Problem solving – numbers (decimal)</vt:lpstr>
      <vt:lpstr>Problem solving – numbers (decimal)</vt:lpstr>
      <vt:lpstr>Problem solving – numbers (decimal)</vt:lpstr>
      <vt:lpstr>Problem solving – numbers (decimal)</vt:lpstr>
      <vt:lpstr>Problem solving - numbers</vt:lpstr>
      <vt:lpstr>Problem solving – numbers (binary)</vt:lpstr>
      <vt:lpstr>Problem solving – numbers (binary)</vt:lpstr>
      <vt:lpstr>Problem solving – numbers (binary)</vt:lpstr>
      <vt:lpstr>Problem solving – numbers (binary)</vt:lpstr>
      <vt:lpstr>Problem solving – numbers (binary)</vt:lpstr>
      <vt:lpstr>Problem solving – numbers (binary)</vt:lpstr>
      <vt:lpstr>Problem solving – numbers (binary)</vt:lpstr>
      <vt:lpstr>Problem solving - numbers</vt:lpstr>
      <vt:lpstr>Problem solving - ascii</vt:lpstr>
      <vt:lpstr>Problem solving - ascii</vt:lpstr>
      <vt:lpstr>Problem solving - ascii</vt:lpstr>
      <vt:lpstr>Problem solving – ascii</vt:lpstr>
      <vt:lpstr>Problem solving - ascii</vt:lpstr>
      <vt:lpstr>Problem solving - ascii</vt:lpstr>
      <vt:lpstr>Problem solving - colors</vt:lpstr>
      <vt:lpstr>Problem solving - colors</vt:lpstr>
      <vt:lpstr>Problem solving</vt:lpstr>
      <vt:lpstr>Problem solving - algorytmy</vt:lpstr>
      <vt:lpstr>Problem solving - pseudokod</vt:lpstr>
      <vt:lpstr>Problem solving</vt:lpstr>
      <vt:lpstr>Problem solving</vt:lpstr>
      <vt:lpstr>Problem solving</vt:lpstr>
      <vt:lpstr>Problem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wstęp do programowania</dc:title>
  <dc:creator>Anna Chabuda</dc:creator>
  <cp:lastModifiedBy>Anna Chabuda</cp:lastModifiedBy>
  <cp:revision>32</cp:revision>
  <dcterms:created xsi:type="dcterms:W3CDTF">2019-09-07T01:57:30Z</dcterms:created>
  <dcterms:modified xsi:type="dcterms:W3CDTF">2019-09-07T18:39:28Z</dcterms:modified>
</cp:coreProperties>
</file>