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79" r:id="rId12"/>
    <p:sldId id="280" r:id="rId13"/>
    <p:sldId id="281" r:id="rId14"/>
    <p:sldId id="282" r:id="rId15"/>
    <p:sldId id="261" r:id="rId16"/>
    <p:sldId id="278" r:id="rId17"/>
    <p:sldId id="27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Implemetancja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mapy</a:t>
            </a:r>
          </a:p>
          <a:p>
            <a:r>
              <a:rPr lang="pl-PL" dirty="0" smtClean="0"/>
              <a:t>PolynomialVector – klasa reprezentująca wielomian w postaci tablicy</a:t>
            </a:r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2015: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wielomianów</a:t>
            </a:r>
          </a:p>
          <a:p>
            <a:r>
              <a:rPr lang="pl-PL" dirty="0" smtClean="0"/>
              <a:t>Konstrukcja intuicyjnego interfejsu, pozwalającego na łatwe wprowadzanie danych wejściowych</a:t>
            </a:r>
          </a:p>
          <a:p>
            <a:r>
              <a:rPr lang="pl-PL" dirty="0" smtClean="0"/>
              <a:t>Wysoka precyzja obliczeń – eliminacja błędów zaokrągleń</a:t>
            </a:r>
          </a:p>
          <a:p>
            <a:r>
              <a:rPr lang="pl-PL" dirty="0" smtClean="0"/>
              <a:t>Wybór struktury do reprezentacji wielomianu</a:t>
            </a:r>
          </a:p>
          <a:p>
            <a:r>
              <a:rPr lang="pl-PL" dirty="0" smtClean="0"/>
              <a:t>Optymalizacja podstawowych działań na 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696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Przyjęte rozwiązanie</vt:lpstr>
      <vt:lpstr>Podział na klasy</vt:lpstr>
      <vt:lpstr>Główne funkcje</vt:lpstr>
      <vt:lpstr>Testy jednostkowe</vt:lpstr>
      <vt:lpstr>Demo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Pasternak, Wojciech</cp:lastModifiedBy>
  <cp:revision>45</cp:revision>
  <dcterms:created xsi:type="dcterms:W3CDTF">2016-04-18T10:16:19Z</dcterms:created>
  <dcterms:modified xsi:type="dcterms:W3CDTF">2016-05-16T19:59:45Z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19:59:45Z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