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80" r:id="rId5"/>
    <p:sldId id="281" r:id="rId6"/>
    <p:sldId id="261" r:id="rId7"/>
    <p:sldId id="284" r:id="rId8"/>
    <p:sldId id="282" r:id="rId9"/>
    <p:sldId id="283" r:id="rId10"/>
    <p:sldId id="278" r:id="rId11"/>
    <p:sldId id="277" r:id="rId1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F1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1" autoAdjust="0"/>
    <p:restoredTop sz="94710" autoAdjust="0"/>
  </p:normalViewPr>
  <p:slideViewPr>
    <p:cSldViewPr>
      <p:cViewPr varScale="1">
        <p:scale>
          <a:sx n="104" d="100"/>
          <a:sy n="104" d="100"/>
        </p:scale>
        <p:origin x="178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536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636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479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182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58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564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574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138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612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640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2016-05-17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839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32706-72C9-43E7-8E0A-734A3277496A}" type="datetimeFigureOut">
              <a:rPr lang="pl-PL" smtClean="0"/>
              <a:t>2016-05-17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312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Seminarium dyplomowe magisterskie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Prezentacja nr 1</a:t>
            </a:r>
          </a:p>
          <a:p>
            <a:endParaRPr lang="pl-PL" dirty="0" smtClean="0"/>
          </a:p>
          <a:p>
            <a:pPr algn="r"/>
            <a:r>
              <a:rPr lang="pl-PL" dirty="0" smtClean="0"/>
              <a:t>Wojciech Pasternak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57812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Wykorzystane środowiska i technologie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sz="2800" dirty="0" smtClean="0"/>
              <a:t>Język programowania: C++</a:t>
            </a:r>
          </a:p>
          <a:p>
            <a:pPr>
              <a:buFontTx/>
              <a:buChar char="-"/>
            </a:pPr>
            <a:r>
              <a:rPr lang="pl-PL" sz="2800" dirty="0" smtClean="0"/>
              <a:t>Visual Studio 2015</a:t>
            </a:r>
          </a:p>
          <a:p>
            <a:pPr>
              <a:buFontTx/>
              <a:buChar char="-"/>
            </a:pPr>
            <a:r>
              <a:rPr lang="pl-PL" sz="2800" dirty="0" smtClean="0"/>
              <a:t>Podział na trzy projekty (moduły) w ramach jednej solucji (biblioteka + aplikacja + unit testy) </a:t>
            </a:r>
          </a:p>
          <a:p>
            <a:pPr>
              <a:buFontTx/>
              <a:buChar char="-"/>
            </a:pPr>
            <a:r>
              <a:rPr lang="pl-PL" sz="2800" dirty="0" smtClean="0"/>
              <a:t>Git (git extension)</a:t>
            </a:r>
          </a:p>
          <a:p>
            <a:pPr>
              <a:buFontTx/>
              <a:buChar char="-"/>
            </a:pPr>
            <a:r>
              <a:rPr lang="pl-PL" sz="2800" dirty="0" smtClean="0"/>
              <a:t>Kod na githubie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145578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Implementacja działań na wielomianach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Obliczanie pierwiastków w zadanym przedziale w oparciu o ciąg Sturma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Tworzenie wielomianu na podstawie standardowego wejścia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Ponad 200 testów jednostkowych, testujących kilkanaście funkcjonalności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Porównanie struktur wielomianu pod względem czasowym zarówno dla standardowych wielomianów, jak i dla specyficznych przypadków</a:t>
            </a:r>
          </a:p>
        </p:txBody>
      </p:sp>
    </p:spTree>
    <p:extLst>
      <p:ext uri="{BB962C8B-B14F-4D97-AF65-F5344CB8AC3E}">
        <p14:creationId xmlns:p14="http://schemas.microsoft.com/office/powerpoint/2010/main" val="3016030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1470025"/>
          </a:xfrm>
        </p:spPr>
        <p:txBody>
          <a:bodyPr/>
          <a:lstStyle/>
          <a:p>
            <a:r>
              <a:rPr lang="pl-PL" b="1" dirty="0" smtClean="0"/>
              <a:t>Wyznaczanie zer wielomianów</a:t>
            </a:r>
            <a:endParaRPr lang="pl-PL" b="1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31640" y="3140968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pl-PL" sz="3900" dirty="0" err="1" smtClean="0"/>
              <a:t>Finding</a:t>
            </a:r>
            <a:r>
              <a:rPr lang="pl-PL" sz="3900" dirty="0" smtClean="0"/>
              <a:t> of </a:t>
            </a:r>
            <a:r>
              <a:rPr lang="pl-PL" sz="3900" dirty="0" err="1" smtClean="0"/>
              <a:t>roots</a:t>
            </a:r>
            <a:r>
              <a:rPr lang="pl-PL" sz="3900" dirty="0" smtClean="0"/>
              <a:t> of </a:t>
            </a:r>
            <a:r>
              <a:rPr lang="pl-PL" sz="3900" dirty="0" err="1" smtClean="0"/>
              <a:t>polynomial</a:t>
            </a:r>
            <a:endParaRPr lang="pl-PL" sz="3900" dirty="0" smtClean="0"/>
          </a:p>
          <a:p>
            <a:endParaRPr lang="pl-PL" dirty="0" smtClean="0"/>
          </a:p>
          <a:p>
            <a:pPr algn="r"/>
            <a:r>
              <a:rPr lang="pl-PL" sz="2800" dirty="0" smtClean="0"/>
              <a:t>Promotor: dr hab. inż. Robert Janczewski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8343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Przyjęte rozwiązanie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 smtClean="0"/>
              <a:t>Implementacja w C++</a:t>
            </a:r>
          </a:p>
          <a:p>
            <a:r>
              <a:rPr lang="pl-PL" dirty="0" smtClean="0"/>
              <a:t>Konsola jako interfejs aplikacji, umożliwiający wprowadzania danych wejściowych</a:t>
            </a:r>
            <a:endParaRPr lang="pl-PL" dirty="0"/>
          </a:p>
          <a:p>
            <a:r>
              <a:rPr lang="pl-PL" dirty="0" smtClean="0"/>
              <a:t>Testy jednostkowe, napisane z użyciem frameworka wbudowanego w Visual Studio 2015</a:t>
            </a:r>
          </a:p>
          <a:p>
            <a:r>
              <a:rPr lang="pl-PL" dirty="0" smtClean="0"/>
              <a:t>Podział funkcjonalności na klasy</a:t>
            </a:r>
          </a:p>
          <a:p>
            <a:r>
              <a:rPr lang="pl-PL" dirty="0" smtClean="0"/>
              <a:t>Struktury wielomianu posiadający wspólną klasę bazową i implementujące jej metody abstrakcyjne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586097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Podział na klasy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7715200" cy="4421088"/>
          </a:xfrm>
        </p:spPr>
        <p:txBody>
          <a:bodyPr>
            <a:normAutofit fontScale="77500" lnSpcReduction="20000"/>
          </a:bodyPr>
          <a:lstStyle/>
          <a:p>
            <a:r>
              <a:rPr lang="pl-PL" dirty="0" smtClean="0"/>
              <a:t>CharsConstant i StringManager - klasy zarządzające znakami i łańcuchami znaków</a:t>
            </a:r>
          </a:p>
          <a:p>
            <a:r>
              <a:rPr lang="pl-PL" dirty="0" smtClean="0"/>
              <a:t>Number – klasa zarządzająca długimi liczbami</a:t>
            </a:r>
          </a:p>
          <a:p>
            <a:r>
              <a:rPr lang="pl-PL" dirty="0" smtClean="0"/>
              <a:t>Parser – klasa tworząca strukturę wielomianu ze strumienia wejściowego</a:t>
            </a:r>
          </a:p>
          <a:p>
            <a:r>
              <a:rPr lang="pl-PL" dirty="0" smtClean="0"/>
              <a:t>Polynomial – klasa abstrakcyjna reprezentująca wielomian</a:t>
            </a:r>
          </a:p>
          <a:p>
            <a:r>
              <a:rPr lang="pl-PL" dirty="0" smtClean="0"/>
              <a:t>PolynomialMap – klasa reprezentująca wielomian w postaci </a:t>
            </a:r>
            <a:r>
              <a:rPr lang="pl-PL" dirty="0"/>
              <a:t>mapy - </a:t>
            </a:r>
            <a:r>
              <a:rPr lang="pl-PL" dirty="0" smtClean="0"/>
              <a:t>trzymanie </a:t>
            </a:r>
            <a:r>
              <a:rPr lang="pl-PL" dirty="0"/>
              <a:t>tylko niezerowych </a:t>
            </a:r>
            <a:r>
              <a:rPr lang="pl-PL" dirty="0" smtClean="0"/>
              <a:t>współczynników</a:t>
            </a:r>
          </a:p>
          <a:p>
            <a:r>
              <a:rPr lang="pl-PL" dirty="0" smtClean="0"/>
              <a:t>PolynomialVector – klasa reprezentująca wielomian w postaci </a:t>
            </a:r>
            <a:r>
              <a:rPr lang="pl-PL" dirty="0"/>
              <a:t>tablicy - </a:t>
            </a:r>
            <a:r>
              <a:rPr lang="pl-PL" dirty="0" smtClean="0"/>
              <a:t>trzymanie </a:t>
            </a:r>
            <a:r>
              <a:rPr lang="pl-PL" dirty="0"/>
              <a:t>wszystkich </a:t>
            </a:r>
            <a:r>
              <a:rPr lang="pl-PL" dirty="0" smtClean="0"/>
              <a:t>współczynników</a:t>
            </a:r>
          </a:p>
        </p:txBody>
      </p:sp>
    </p:spTree>
    <p:extLst>
      <p:ext uri="{BB962C8B-B14F-4D97-AF65-F5344CB8AC3E}">
        <p14:creationId xmlns:p14="http://schemas.microsoft.com/office/powerpoint/2010/main" val="1962515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Główne funkcje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1520" y="1600201"/>
            <a:ext cx="8784976" cy="4421088"/>
          </a:xfrm>
        </p:spPr>
        <p:txBody>
          <a:bodyPr>
            <a:normAutofit fontScale="85000" lnSpcReduction="20000"/>
          </a:bodyPr>
          <a:lstStyle/>
          <a:p>
            <a:r>
              <a:rPr lang="pl-PL" dirty="0" smtClean="0"/>
              <a:t>Podstawowe operacje na wielomianach: dodawanie, odejmowanie, mnożenie, dzielenie, modulo, potęgowanie</a:t>
            </a:r>
          </a:p>
          <a:p>
            <a:r>
              <a:rPr lang="pl-PL" dirty="0" smtClean="0"/>
              <a:t>Porównywanie wielomianu</a:t>
            </a:r>
          </a:p>
          <a:p>
            <a:r>
              <a:rPr lang="pl-PL" dirty="0" smtClean="0"/>
              <a:t>Obliczanie wartości wielomianu</a:t>
            </a:r>
          </a:p>
          <a:p>
            <a:r>
              <a:rPr lang="pl-PL" dirty="0" smtClean="0"/>
              <a:t>Obliczanie pochodnej wielomianu</a:t>
            </a:r>
          </a:p>
          <a:p>
            <a:r>
              <a:rPr lang="pl-PL" dirty="0" smtClean="0"/>
              <a:t>Oliczanie NWD wielomianów</a:t>
            </a:r>
          </a:p>
          <a:p>
            <a:r>
              <a:rPr lang="pl-PL" dirty="0" smtClean="0"/>
              <a:t>Obliczanie liczby pierwiastków w zadanym przedziale</a:t>
            </a:r>
          </a:p>
          <a:p>
            <a:r>
              <a:rPr lang="pl-PL" dirty="0" smtClean="0"/>
              <a:t>Eliminacja pierwiastków wielokrotnych</a:t>
            </a:r>
          </a:p>
          <a:p>
            <a:r>
              <a:rPr lang="pl-PL" dirty="0" smtClean="0"/>
              <a:t>Obliczanie wyrazów ciągu Sturma</a:t>
            </a:r>
          </a:p>
          <a:p>
            <a:r>
              <a:rPr lang="pl-PL" dirty="0" smtClean="0"/>
              <a:t>Obliczanie pierwiastków w zadanym przedziale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09587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Problemy implementacyjne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sz="2800" dirty="0" smtClean="0"/>
              <a:t>Konstrukcja </a:t>
            </a:r>
            <a:r>
              <a:rPr lang="pl-PL" sz="2800" dirty="0"/>
              <a:t>intuicyjnego interfejsu, pozwalającego na łatwe wprowadzanie danych </a:t>
            </a:r>
            <a:r>
              <a:rPr lang="pl-PL" sz="2800" dirty="0" smtClean="0"/>
              <a:t>wejściowych</a:t>
            </a:r>
          </a:p>
          <a:p>
            <a:r>
              <a:rPr lang="pl-PL" sz="2800" dirty="0"/>
              <a:t>Brak stabilności - obliczenia na wielomianach, zwłaszcza wysokich stopni, wymagają dużej precyzji obliczeń – drobna zmiana może zupełnie zmienić wartość wielomianu i jego </a:t>
            </a:r>
            <a:r>
              <a:rPr lang="pl-PL" sz="2800" dirty="0" smtClean="0"/>
              <a:t>pierwiastki</a:t>
            </a:r>
          </a:p>
          <a:p>
            <a:r>
              <a:rPr lang="pl-PL" sz="2800" dirty="0"/>
              <a:t>Wysoka precyzja obliczeń – eliminacja błędów </a:t>
            </a:r>
            <a:r>
              <a:rPr lang="pl-PL" sz="2800" dirty="0" smtClean="0"/>
              <a:t>zaokrągleń</a:t>
            </a:r>
          </a:p>
          <a:p>
            <a:r>
              <a:rPr lang="pl-PL" sz="2800" dirty="0" smtClean="0"/>
              <a:t>Konieczność użycia biblioteki dla dużych liczb (GNU MP library)</a:t>
            </a:r>
            <a:endParaRPr lang="pl-PL" sz="2800" dirty="0"/>
          </a:p>
          <a:p>
            <a:r>
              <a:rPr lang="pl-PL" sz="2800" dirty="0" smtClean="0"/>
              <a:t>Optymalizacja </a:t>
            </a:r>
            <a:r>
              <a:rPr lang="pl-PL" sz="2800" dirty="0"/>
              <a:t>podstawowych działań na wielomianach</a:t>
            </a:r>
          </a:p>
          <a:p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49307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Demo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dirty="0" smtClean="0"/>
              <a:t>Prezentacja aktualnego interfejsu i działania programu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747473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Testy jednostkowe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8147248" cy="4421088"/>
          </a:xfrm>
        </p:spPr>
        <p:txBody>
          <a:bodyPr>
            <a:normAutofit fontScale="85000" lnSpcReduction="10000"/>
          </a:bodyPr>
          <a:lstStyle/>
          <a:p>
            <a:r>
              <a:rPr lang="pl-PL" dirty="0" smtClean="0"/>
              <a:t>Unifikacja wielomianu w postaci strumienia wejściowego</a:t>
            </a:r>
          </a:p>
          <a:p>
            <a:r>
              <a:rPr lang="pl-PL" dirty="0" smtClean="0"/>
              <a:t>Konwersja strumienia wejściowego na wielomian</a:t>
            </a:r>
          </a:p>
          <a:p>
            <a:r>
              <a:rPr lang="pl-PL" dirty="0" smtClean="0"/>
              <a:t>Podstawowe operacje na wielomianach: dodawanie, odejmowanie, mnożenie, dzielenie, modulo</a:t>
            </a:r>
          </a:p>
          <a:p>
            <a:r>
              <a:rPr lang="pl-PL" dirty="0" smtClean="0"/>
              <a:t>Obliczanie wartości wielomianu</a:t>
            </a:r>
          </a:p>
          <a:p>
            <a:r>
              <a:rPr lang="pl-PL" dirty="0" smtClean="0"/>
              <a:t>Obliczanie pochodnej wielomianu</a:t>
            </a:r>
          </a:p>
          <a:p>
            <a:r>
              <a:rPr lang="pl-PL" dirty="0" smtClean="0"/>
              <a:t>Obliczanie liczby pierwiastków w zadanym przedziale</a:t>
            </a:r>
          </a:p>
          <a:p>
            <a:r>
              <a:rPr lang="pl-PL" dirty="0" smtClean="0"/>
              <a:t>Eliminacja pierwiastków wielokrotnych</a:t>
            </a:r>
          </a:p>
          <a:p>
            <a:r>
              <a:rPr lang="pl-PL" dirty="0" smtClean="0"/>
              <a:t>Obliczanie pierwiastków w zadanym przedziale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872807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Kryterium oceny problemu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Tx/>
              <a:buChar char="-"/>
            </a:pPr>
            <a:r>
              <a:rPr lang="pl-PL" sz="2800" dirty="0" smtClean="0"/>
              <a:t>Poprawne parsowanie wielomianu w oparciu o strumień wejściowy podawany na kilka sposobów</a:t>
            </a:r>
          </a:p>
          <a:p>
            <a:pPr>
              <a:buFontTx/>
              <a:buChar char="-"/>
            </a:pPr>
            <a:r>
              <a:rPr lang="pl-PL" sz="2800" dirty="0"/>
              <a:t>Porównanie struktur reprezentujących </a:t>
            </a:r>
            <a:r>
              <a:rPr lang="pl-PL" sz="2800" dirty="0" smtClean="0"/>
              <a:t>wielomiany</a:t>
            </a:r>
          </a:p>
          <a:p>
            <a:pPr>
              <a:buFontTx/>
              <a:buChar char="-"/>
            </a:pPr>
            <a:r>
              <a:rPr lang="pl-PL" sz="2800" dirty="0" smtClean="0"/>
              <a:t>Wszystkie testy jednostkowe zakończone powodzeniem</a:t>
            </a:r>
            <a:r>
              <a:rPr lang="pl-PL" sz="2800" dirty="0"/>
              <a:t> </a:t>
            </a:r>
            <a:r>
              <a:rPr lang="pl-PL" sz="2800" dirty="0" smtClean="0"/>
              <a:t>dla obu struktur</a:t>
            </a:r>
          </a:p>
          <a:p>
            <a:pPr>
              <a:buFontTx/>
              <a:buChar char="-"/>
            </a:pPr>
            <a:r>
              <a:rPr lang="pl-PL" sz="2800" dirty="0" smtClean="0"/>
              <a:t>Porównanie wydajności obu struktur pod względem czasowym</a:t>
            </a:r>
            <a:r>
              <a:rPr lang="pl-PL" sz="2800" dirty="0"/>
              <a:t> </a:t>
            </a:r>
            <a:r>
              <a:rPr lang="pl-PL" sz="2800" dirty="0" smtClean="0"/>
              <a:t>dla różnych przypadków wielomianu wejściowego: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2400" dirty="0" smtClean="0"/>
              <a:t>Wysoki stopień wielomianu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2400" dirty="0" smtClean="0"/>
              <a:t>Wielomian gęsty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2400" dirty="0" smtClean="0"/>
              <a:t>Wielomian rzadki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2400" dirty="0" smtClean="0"/>
              <a:t>Wielomian nieposiadający pierwiastków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sz="2400" dirty="0" smtClean="0"/>
              <a:t>Wielomian posiadający pierwiastki wielokrotne</a:t>
            </a:r>
          </a:p>
        </p:txBody>
      </p:sp>
    </p:spTree>
    <p:extLst>
      <p:ext uri="{BB962C8B-B14F-4D97-AF65-F5344CB8AC3E}">
        <p14:creationId xmlns:p14="http://schemas.microsoft.com/office/powerpoint/2010/main" val="332299226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426</Words>
  <Application>Microsoft Office PowerPoint</Application>
  <PresentationFormat>On-screen Show (4:3)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Motyw pakietu Office</vt:lpstr>
      <vt:lpstr>Seminarium dyplomowe magisterskie</vt:lpstr>
      <vt:lpstr>Wyznaczanie zer wielomianów</vt:lpstr>
      <vt:lpstr>Przyjęte rozwiązanie</vt:lpstr>
      <vt:lpstr>Podział na klasy</vt:lpstr>
      <vt:lpstr>Główne funkcje</vt:lpstr>
      <vt:lpstr>Problemy implementacyjne</vt:lpstr>
      <vt:lpstr>Demo</vt:lpstr>
      <vt:lpstr>Testy jednostkowe</vt:lpstr>
      <vt:lpstr>Kryterium oceny problemu</vt:lpstr>
      <vt:lpstr>Wykorzystane środowiska i technologie</vt:lpstr>
      <vt:lpstr>Podsumowanie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Gruby</dc:creator>
  <cp:keywords>CTPClassification=CTP_NWR:VisualMarkings=</cp:keywords>
  <cp:lastModifiedBy>Pasternak, Wojciech</cp:lastModifiedBy>
  <cp:revision>63</cp:revision>
  <dcterms:created xsi:type="dcterms:W3CDTF">2016-04-18T10:16:19Z</dcterms:created>
  <dcterms:modified xsi:type="dcterms:W3CDTF">2016-05-17T21:40:09Z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134946fb-98d2-4b0c-b5fe-404415bb6d34</vt:lpwstr>
  </property>
  <property fmtid="{D5CDD505-2E9C-101B-9397-08002B2CF9AE}" pid="3" name="CTP_TimeStamp">
    <vt:lpwstr>2016-05-17 21:40:08Z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