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75" r:id="rId10"/>
    <p:sldId id="276" r:id="rId11"/>
    <p:sldId id="279" r:id="rId12"/>
    <p:sldId id="280" r:id="rId13"/>
    <p:sldId id="281" r:id="rId14"/>
    <p:sldId id="282" r:id="rId15"/>
    <p:sldId id="261" r:id="rId16"/>
    <p:sldId id="278" r:id="rId17"/>
    <p:sldId id="283" r:id="rId18"/>
    <p:sldId id="277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1" autoAdjust="0"/>
    <p:restoredTop sz="94710" autoAdjust="0"/>
  </p:normalViewPr>
  <p:slideViewPr>
    <p:cSldViewPr>
      <p:cViewPr varScale="1">
        <p:scale>
          <a:sx n="104" d="100"/>
          <a:sy n="104" d="100"/>
        </p:scale>
        <p:origin x="17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2016-05-16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Zastosowanie ciągu Sturma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Eliminacja pierwiastków wielokrotnych poprzez podzielenie wielomianu W przez NWD(W, W’)</a:t>
            </a:r>
          </a:p>
          <a:p>
            <a:r>
              <a:rPr lang="pl-PL" dirty="0" smtClean="0"/>
              <a:t>Pozwala na znalezienie wszystkich pierwiastków rzeczywistych w zadanym przedziale z dowolną dokładnością</a:t>
            </a:r>
          </a:p>
          <a:p>
            <a:r>
              <a:rPr lang="pl-PL" dirty="0" smtClean="0"/>
              <a:t>Ważna jest liczba zmian znaku dla wartości wielomianów, będących kolejnymi elementami ciągu Sturma</a:t>
            </a:r>
          </a:p>
        </p:txBody>
      </p:sp>
    </p:spTree>
    <p:extLst>
      <p:ext uri="{BB962C8B-B14F-4D97-AF65-F5344CB8AC3E}">
        <p14:creationId xmlns:p14="http://schemas.microsoft.com/office/powerpoint/2010/main" val="17483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Przyjęte 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Implemetancja w C++</a:t>
            </a:r>
          </a:p>
          <a:p>
            <a:r>
              <a:rPr lang="pl-PL" dirty="0" smtClean="0"/>
              <a:t>Konsola jako interfejs aplikacji, umożliwiający wprowadzania danych wejściowych</a:t>
            </a:r>
            <a:endParaRPr lang="pl-PL" dirty="0"/>
          </a:p>
          <a:p>
            <a:r>
              <a:rPr lang="pl-PL" dirty="0" smtClean="0"/>
              <a:t>Testy jednostkowe, napisane z użyciem frameworka wbudowanego w Visual Studio 2015</a:t>
            </a:r>
          </a:p>
          <a:p>
            <a:r>
              <a:rPr lang="pl-PL" dirty="0" smtClean="0"/>
              <a:t>Podział funkcjonalności na klasy</a:t>
            </a:r>
          </a:p>
          <a:p>
            <a:r>
              <a:rPr lang="pl-PL" dirty="0" smtClean="0"/>
              <a:t>Struktury wielomianu posiadający wspólną klasę bazową i implementujące jej metody abstrakcyjne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8609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CharsConstant i StringManager - klasy zarządzające znakami i łańcuchami znaków</a:t>
            </a:r>
          </a:p>
          <a:p>
            <a:r>
              <a:rPr lang="pl-PL" dirty="0" smtClean="0"/>
              <a:t>Number – klasa zarządzająca długimi liczbami</a:t>
            </a:r>
          </a:p>
          <a:p>
            <a:r>
              <a:rPr lang="pl-PL" dirty="0" smtClean="0"/>
              <a:t>Parser – klasa tworząca strukturę wielomianu ze strumienia wejściowego</a:t>
            </a:r>
          </a:p>
          <a:p>
            <a:r>
              <a:rPr lang="pl-PL" dirty="0" smtClean="0"/>
              <a:t>Polynomial – klasa abstrakcyjna reprezentująca wielomian</a:t>
            </a:r>
          </a:p>
          <a:p>
            <a:r>
              <a:rPr lang="pl-PL" dirty="0" smtClean="0"/>
              <a:t>PolynomialMap – klasa reprezentująca wielomian w postaci mapy</a:t>
            </a:r>
          </a:p>
          <a:p>
            <a:r>
              <a:rPr lang="pl-PL" dirty="0" smtClean="0"/>
              <a:t>PolynomialVector – klasa reprezentująca wielomian w postaci tablicy</a:t>
            </a:r>
          </a:p>
        </p:txBody>
      </p:sp>
    </p:spTree>
    <p:extLst>
      <p:ext uri="{BB962C8B-B14F-4D97-AF65-F5344CB8AC3E}">
        <p14:creationId xmlns:p14="http://schemas.microsoft.com/office/powerpoint/2010/main" val="196251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Podstawowe operacje na wielomianach: dodawanie, odejmowanie, mnożenie, dzielenie, modulo, potęgowanie</a:t>
            </a:r>
          </a:p>
          <a:p>
            <a:r>
              <a:rPr lang="pl-PL" dirty="0" smtClean="0"/>
              <a:t>Porównywanie wielomianu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Oliczanie NWD wielomianów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wyrazów ciągu Sturma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9587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421088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Unifikacja wielomianu w postaci strumienia wejściowego</a:t>
            </a:r>
          </a:p>
          <a:p>
            <a:r>
              <a:rPr lang="pl-PL" dirty="0" smtClean="0"/>
              <a:t>Konwersja strumienia wejściowego na wielomian</a:t>
            </a:r>
          </a:p>
          <a:p>
            <a:r>
              <a:rPr lang="pl-PL" dirty="0" smtClean="0"/>
              <a:t>Podstawowe operacje na wielomianach: dodawanie, odejmowanie, mnożenie, dzielenie, modulo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280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Prezentacja aktualnego interfejsu i działania programu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2015:</a:t>
            </a:r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557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Kryterium oceny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pl-PL" sz="2800" dirty="0" smtClean="0"/>
              <a:t>Poprawne parsowanie</a:t>
            </a:r>
            <a:r>
              <a:rPr lang="pl-PL" sz="2800" dirty="0" smtClean="0"/>
              <a:t> wielomianu w oparciu o strumień wejściowy podawany na kilka sposobów</a:t>
            </a:r>
          </a:p>
          <a:p>
            <a:pPr>
              <a:buFontTx/>
              <a:buChar char="-"/>
            </a:pPr>
            <a:r>
              <a:rPr lang="pl-PL" sz="2800" dirty="0"/>
              <a:t>Porównanie struktur reprezentujących </a:t>
            </a:r>
            <a:r>
              <a:rPr lang="pl-PL" sz="2800" dirty="0" smtClean="0"/>
              <a:t>wielomiany</a:t>
            </a:r>
            <a:endParaRPr lang="pl-PL" sz="2800" dirty="0" smtClean="0"/>
          </a:p>
          <a:p>
            <a:pPr>
              <a:buFontTx/>
              <a:buChar char="-"/>
            </a:pPr>
            <a:r>
              <a:rPr lang="pl-PL" sz="2800" dirty="0" smtClean="0"/>
              <a:t>Wszystkie testy jednostkowe zakończone powodzeniem</a:t>
            </a:r>
            <a:r>
              <a:rPr lang="pl-PL" sz="2800" dirty="0"/>
              <a:t> </a:t>
            </a:r>
            <a:r>
              <a:rPr lang="pl-PL" sz="2800" dirty="0" smtClean="0"/>
              <a:t>dla obu struktur</a:t>
            </a:r>
          </a:p>
          <a:p>
            <a:pPr>
              <a:buFontTx/>
              <a:buChar char="-"/>
            </a:pPr>
            <a:r>
              <a:rPr lang="pl-PL" sz="2800" dirty="0" smtClean="0"/>
              <a:t>Porównanie wydajności obu struktur pod względem czasowym</a:t>
            </a:r>
            <a:r>
              <a:rPr lang="pl-PL" sz="2800" dirty="0"/>
              <a:t> </a:t>
            </a:r>
            <a:r>
              <a:rPr lang="pl-PL" sz="2800" dirty="0" smtClean="0"/>
              <a:t>dla różnych przypadków wielomianu wejściowego: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Wysoki stopień wielomianu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gęsty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rzadki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nie posiadający pierwiastków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posiadający pierwiastki wielokrotne</a:t>
            </a:r>
          </a:p>
        </p:txBody>
      </p:sp>
    </p:spTree>
    <p:extLst>
      <p:ext uri="{BB962C8B-B14F-4D97-AF65-F5344CB8AC3E}">
        <p14:creationId xmlns:p14="http://schemas.microsoft.com/office/powerpoint/2010/main" val="332299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działań na wielomianach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Obliczanie pierwiastków w zadanym przedziale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Tworzenie wielomianu na podstawie standardowego wejścia</a:t>
            </a:r>
            <a:endParaRPr lang="pl-PL" dirty="0" smtClean="0"/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Ponad 200 testów jednostkowych, testujących kilkanaście funkcjonalności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Porównanie struktur wielomianu pod względem czasowym zarówno dla standardowych wielomianów, jak i dla specyficznych przypadków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problemy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Znalezienie metody, odnajdującej wszystkie rzeczywiste pierwiastki wielomianów</a:t>
            </a:r>
          </a:p>
          <a:p>
            <a:r>
              <a:rPr lang="pl-PL" dirty="0" smtClean="0"/>
              <a:t>Konstrukcja intuicyjnego interfejsu, pozwalającego na łatwe wprowadzanie danych wejściowych</a:t>
            </a:r>
          </a:p>
          <a:p>
            <a:r>
              <a:rPr lang="pl-PL" dirty="0" smtClean="0"/>
              <a:t>Wysoka precyzja obliczeń – eliminacja błędów zaokrągleń</a:t>
            </a:r>
          </a:p>
          <a:p>
            <a:r>
              <a:rPr lang="pl-PL" dirty="0" smtClean="0"/>
              <a:t>Wybór struktury do reprezentacji wielomianu</a:t>
            </a:r>
          </a:p>
          <a:p>
            <a:r>
              <a:rPr lang="pl-PL" dirty="0" smtClean="0"/>
              <a:t>Optymalizacja podstawowych działań na wielomianach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reprezentacja 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(tablica)</a:t>
            </a:r>
            <a:endParaRPr lang="pl-PL" dirty="0"/>
          </a:p>
          <a:p>
            <a:r>
              <a:rPr lang="pl-PL" dirty="0" smtClean="0"/>
              <a:t>Przeprowadzenie testów i porównanie wydajności obu struktur pod względem czasowym (być może także pod względem pamięciowym)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9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Precyzja </a:t>
            </a:r>
            <a:r>
              <a:rPr lang="pl-PL" dirty="0" smtClean="0"/>
              <a:t>obliczeń i błędy </a:t>
            </a:r>
            <a:r>
              <a:rPr lang="pl-PL" dirty="0"/>
              <a:t>zaokrągleń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Brak stabilności - obliczenia na wielomianach, zwłaszcza wysokich stopni, wymagają dużej precyzji obliczeń – drobna zmiana może zupełnie zmienić wartość wielomianu i jego pierwiastki</a:t>
            </a:r>
          </a:p>
          <a:p>
            <a:r>
              <a:rPr lang="pl-PL" dirty="0" smtClean="0"/>
              <a:t>Żaden z podstawowych typów w C++ nie rozwiązuje problemu długich liczb</a:t>
            </a:r>
          </a:p>
          <a:p>
            <a:r>
              <a:rPr lang="pl-PL" dirty="0" smtClean="0"/>
              <a:t>Konieczność użycia dodatkowej biblioteki </a:t>
            </a:r>
            <a:r>
              <a:rPr lang="pl-PL" dirty="0"/>
              <a:t>długich liczb </a:t>
            </a:r>
            <a:r>
              <a:rPr lang="pl-PL" dirty="0" smtClean="0"/>
              <a:t>(np. GNU MP library) albo własnej implementacji</a:t>
            </a:r>
          </a:p>
          <a:p>
            <a:r>
              <a:rPr lang="pl-PL" dirty="0" smtClean="0"/>
              <a:t>Współczynniki wielomianu są liczbami wymiernymi – można je reprezentować w postaci ilorazu dwóch liczb: licznika i mianownika</a:t>
            </a:r>
          </a:p>
          <a:p>
            <a:r>
              <a:rPr lang="pl-PL" dirty="0" smtClean="0"/>
              <a:t>Każdą z liczb (licznik i mianownik) można reprezentować jako długą liczbę całkowitą lub cały ułamek jako liczbę wymierną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1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GNU MP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Biblioteka programistyczna dla języków m.in. C, C++</a:t>
            </a:r>
          </a:p>
          <a:p>
            <a:r>
              <a:rPr lang="pl-PL" dirty="0" smtClean="0"/>
              <a:t>Udostępnia liczby całkowite oraz wymierne</a:t>
            </a:r>
          </a:p>
          <a:p>
            <a:r>
              <a:rPr lang="pl-PL" dirty="0" smtClean="0"/>
              <a:t>Jedynym ograniczeniem precyzji jest dostępna pamięć</a:t>
            </a:r>
          </a:p>
          <a:p>
            <a:r>
              <a:rPr lang="pl-PL" dirty="0" smtClean="0"/>
              <a:t>Jest to zoptymalizowany kod asemblerowy</a:t>
            </a:r>
          </a:p>
          <a:p>
            <a:r>
              <a:rPr lang="pl-PL" dirty="0" smtClean="0"/>
              <a:t>Używane różne algorytmy dla odpowiednich operandów, optymalizujące działania dla małych            i dużych liczb</a:t>
            </a:r>
          </a:p>
          <a:p>
            <a:r>
              <a:rPr lang="pl-PL" dirty="0" smtClean="0"/>
              <a:t>Instalacja pod Windowsem wymaga MinGW lub Cygwina</a:t>
            </a:r>
          </a:p>
          <a:p>
            <a:r>
              <a:rPr lang="pl-PL" dirty="0" smtClean="0"/>
              <a:t>Licencja LGPL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4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Intuicyjny interfejs, pozwalający na łatwe wprowadzanie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Wprowadzanie dowolnych (poprawnych składniowo) wyrażeń</a:t>
            </a:r>
          </a:p>
          <a:p>
            <a:r>
              <a:rPr lang="pl-PL" dirty="0" smtClean="0"/>
              <a:t>Wyrażenie zostaje parsowane i zapisane w strukturze, reprezentującej wielomian w pamięci</a:t>
            </a:r>
          </a:p>
          <a:p>
            <a:r>
              <a:rPr lang="pl-PL" dirty="0" smtClean="0"/>
              <a:t>Walidacja wyrażenia pod względem poprawności składniowej</a:t>
            </a:r>
          </a:p>
          <a:p>
            <a:r>
              <a:rPr lang="pl-PL" dirty="0" smtClean="0"/>
              <a:t>Brak potrzeby wpisywanie znaków * oraz ^ w oczywistych miejscach</a:t>
            </a:r>
          </a:p>
          <a:p>
            <a:r>
              <a:rPr lang="pl-PL" dirty="0" smtClean="0"/>
              <a:t>Dopuszczalne typy wyrażeń:</a:t>
            </a:r>
          </a:p>
          <a:p>
            <a:pPr marL="0" indent="0">
              <a:buNone/>
            </a:pPr>
            <a:r>
              <a:rPr lang="pl-PL" dirty="0" smtClean="0"/>
              <a:t>	- 5x4 + x3 + x2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x3 + 2x3 + 4x + 8x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(x+2)(2x2 + 3x + 4)^2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9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Znane sposoby rozwiązywania równań nieliniowych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bisekcji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Newtona-</a:t>
            </a:r>
            <a:r>
              <a:rPr lang="pl-PL" dirty="0" err="1" smtClean="0"/>
              <a:t>Raphsona</a:t>
            </a:r>
            <a:r>
              <a:rPr lang="pl-PL" dirty="0" smtClean="0"/>
              <a:t> (metoda stycznych)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Eulera (metoda siecznych)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Reguła </a:t>
            </a:r>
            <a:r>
              <a:rPr lang="pl-PL" dirty="0" err="1" smtClean="0"/>
              <a:t>falsi</a:t>
            </a:r>
            <a:endParaRPr lang="pl-PL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Zastosowanie ciągu Sturma</a:t>
            </a:r>
          </a:p>
        </p:txBody>
      </p:sp>
    </p:spTree>
    <p:extLst>
      <p:ext uri="{BB962C8B-B14F-4D97-AF65-F5344CB8AC3E}">
        <p14:creationId xmlns:p14="http://schemas.microsoft.com/office/powerpoint/2010/main" val="23977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standardowe metody numeryczne odpadają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podstawowe metody numeryczne (bisekcji, stycznych, siecznych, reguła </a:t>
            </a:r>
            <a:r>
              <a:rPr lang="pl-PL" dirty="0" err="1" smtClean="0"/>
              <a:t>falsi</a:t>
            </a:r>
            <a:r>
              <a:rPr lang="pl-PL" dirty="0" smtClean="0"/>
              <a:t>) zakładają różny znak na końcach przedziału</a:t>
            </a:r>
          </a:p>
          <a:p>
            <a:r>
              <a:rPr lang="pl-PL" dirty="0" smtClean="0"/>
              <a:t>Potrzeba metody działającej, niezależnie od znaków na krańcach przedziału początkowego</a:t>
            </a:r>
          </a:p>
          <a:p>
            <a:r>
              <a:rPr lang="pl-PL" dirty="0" smtClean="0"/>
              <a:t>Potrzeba metody dobrze radzącej sobie z pierwiastkami wielokrotnymi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097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749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Motyw pakietu Office</vt:lpstr>
      <vt:lpstr>Seminarium dyplomowe magisterskie</vt:lpstr>
      <vt:lpstr>Wyznaczanie zer wielomianów</vt:lpstr>
      <vt:lpstr>Główne problemy do rozwiązania</vt:lpstr>
      <vt:lpstr>Wybór struktury do reprezentacja wielomianu</vt:lpstr>
      <vt:lpstr>Precyzja obliczeń i błędy zaokrągleń</vt:lpstr>
      <vt:lpstr>GNU MP library</vt:lpstr>
      <vt:lpstr>Intuicyjny interfejs, pozwalający na łatwe wprowadzanie danych</vt:lpstr>
      <vt:lpstr>Znane sposoby rozwiązywania równań nieliniowych</vt:lpstr>
      <vt:lpstr>Dlaczego standardowe metody numeryczne odpadają ?</vt:lpstr>
      <vt:lpstr>Zastosowanie ciągu Sturma</vt:lpstr>
      <vt:lpstr>Przyjęte rozwiązanie</vt:lpstr>
      <vt:lpstr>Podział na klasy</vt:lpstr>
      <vt:lpstr>Główne funkcje</vt:lpstr>
      <vt:lpstr>Testy jednostkowe</vt:lpstr>
      <vt:lpstr>Demo</vt:lpstr>
      <vt:lpstr>Wykorzystane środowiska i technologie</vt:lpstr>
      <vt:lpstr>Kryterium oceny problemu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Pasternak, Wojciech</cp:lastModifiedBy>
  <cp:revision>52</cp:revision>
  <dcterms:created xsi:type="dcterms:W3CDTF">2016-04-18T10:16:19Z</dcterms:created>
  <dcterms:modified xsi:type="dcterms:W3CDTF">2016-05-16T21:03:30Z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2016-05-16 21:03:29Z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